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0" r:id="rId2"/>
  </p:sldMasterIdLst>
  <p:notesMasterIdLst>
    <p:notesMasterId r:id="rId22"/>
  </p:notesMasterIdLst>
  <p:sldIdLst>
    <p:sldId id="419" r:id="rId3"/>
    <p:sldId id="431" r:id="rId4"/>
    <p:sldId id="455" r:id="rId5"/>
    <p:sldId id="322" r:id="rId6"/>
    <p:sldId id="323" r:id="rId7"/>
    <p:sldId id="457" r:id="rId8"/>
    <p:sldId id="456" r:id="rId9"/>
    <p:sldId id="459" r:id="rId10"/>
    <p:sldId id="460" r:id="rId11"/>
    <p:sldId id="458" r:id="rId12"/>
    <p:sldId id="461" r:id="rId13"/>
    <p:sldId id="462" r:id="rId14"/>
    <p:sldId id="463" r:id="rId15"/>
    <p:sldId id="279" r:id="rId16"/>
    <p:sldId id="337" r:id="rId17"/>
    <p:sldId id="326" r:id="rId18"/>
    <p:sldId id="429" r:id="rId19"/>
    <p:sldId id="325" r:id="rId20"/>
    <p:sldId id="430" r:id="rId21"/>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043">
          <p15:clr>
            <a:srgbClr val="A4A3A4"/>
          </p15:clr>
        </p15:guide>
        <p15:guide id="2" pos="38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4F"/>
    <a:srgbClr val="2A6D83"/>
    <a:srgbClr val="F94C09"/>
    <a:srgbClr val="F2ADF3"/>
    <a:srgbClr val="E2BE51"/>
    <a:srgbClr val="B52F1C"/>
    <a:srgbClr val="682448"/>
    <a:srgbClr val="032A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58" y="197"/>
      </p:cViewPr>
      <p:guideLst>
        <p:guide orient="horz" pos="2043"/>
        <p:guide pos="380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8788"/>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a:latin typeface="等线" panose="02010600030101010101" pitchFamily="2" charset="-122"/>
                <a:ea typeface="等线" panose="02010600030101010101" pitchFamily="2" charset="-122"/>
              </a:defRPr>
            </a:lvl1pPr>
          </a:lstStyle>
          <a:p>
            <a:pPr>
              <a:defRPr/>
            </a:pPr>
            <a:endParaRPr lang="zh-CN" altLang="en-US"/>
          </a:p>
        </p:txBody>
      </p:sp>
      <p:sp>
        <p:nvSpPr>
          <p:cNvPr id="3075" name="日期占位符 2"/>
          <p:cNvSpPr>
            <a:spLocks noGrp="1" noChangeArrowheads="1"/>
          </p:cNvSpPr>
          <p:nvPr>
            <p:ph type="dt" idx="1"/>
          </p:nvPr>
        </p:nvSpPr>
        <p:spPr bwMode="auto">
          <a:xfrm>
            <a:off x="3884613" y="0"/>
            <a:ext cx="2971800" cy="458788"/>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200">
                <a:latin typeface="等线" panose="02010600030101010101" pitchFamily="2" charset="-122"/>
                <a:ea typeface="等线" panose="02010600030101010101" pitchFamily="2" charset="-122"/>
              </a:defRPr>
            </a:lvl1pPr>
          </a:lstStyle>
          <a:p>
            <a:pPr>
              <a:defRPr/>
            </a:pPr>
            <a:fld id="{E5BD4C8E-5898-4896-9A45-0FAFFE8394CC}" type="datetimeFigureOut">
              <a:rPr lang="zh-CN" altLang="en-US"/>
              <a:t>2019/1/9</a:t>
            </a:fld>
            <a:endParaRPr lang="zh-CN" altLang="en-US"/>
          </a:p>
        </p:txBody>
      </p:sp>
      <p:sp>
        <p:nvSpPr>
          <p:cNvPr id="2052"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3077" name="备注占位符 4"/>
          <p:cNvSpPr>
            <a:spLocks noGrp="1" noChangeArrowheads="1"/>
          </p:cNvSpPr>
          <p:nvPr>
            <p:ph type="body" sz="quarter" idx="3"/>
          </p:nvPr>
        </p:nvSpPr>
        <p:spPr bwMode="auto">
          <a:xfrm>
            <a:off x="685800" y="4400550"/>
            <a:ext cx="5486400" cy="3600450"/>
          </a:xfrm>
          <a:prstGeom prst="rect">
            <a:avLst/>
          </a:prstGeom>
          <a:noFill/>
          <a:ln w="12700" cmpd="sng">
            <a:noFill/>
            <a:miter lim="800000"/>
          </a:ln>
        </p:spPr>
        <p:txBody>
          <a:bodyPr vert="horz" wrap="square" lIns="91440" tIns="45720" rIns="91440" bIns="45720" numCol="1" anchor="ctr" anchorCtr="0" compatLnSpc="1"/>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页脚占位符 5"/>
          <p:cNvSpPr>
            <a:spLocks noGrp="1" noChangeArrowheads="1"/>
          </p:cNvSpPr>
          <p:nvPr>
            <p:ph type="ftr" sz="quarter" idx="4"/>
          </p:nvPr>
        </p:nvSpPr>
        <p:spPr bwMode="auto">
          <a:xfrm>
            <a:off x="0" y="8685213"/>
            <a:ext cx="2971800" cy="458787"/>
          </a:xfrm>
          <a:prstGeom prst="rect">
            <a:avLst/>
          </a:prstGeom>
          <a:noFill/>
          <a:ln w="9525">
            <a:noFill/>
            <a:miter lim="800000"/>
          </a:ln>
        </p:spPr>
        <p:txBody>
          <a:bodyPr vert="horz" wrap="square" lIns="91440" tIns="45720" rIns="91440" bIns="45720" numCol="1" anchor="b" anchorCtr="0" compatLnSpc="1"/>
          <a:lstStyle>
            <a:lvl1pPr eaLnBrk="1" hangingPunct="1">
              <a:buFont typeface="Arial" panose="020B0604020202020204" pitchFamily="34" charset="0"/>
              <a:buNone/>
              <a:defRPr sz="1200">
                <a:latin typeface="等线" panose="02010600030101010101" pitchFamily="2" charset="-122"/>
                <a:ea typeface="等线" panose="02010600030101010101" pitchFamily="2" charset="-122"/>
              </a:defRPr>
            </a:lvl1pPr>
          </a:lstStyle>
          <a:p>
            <a:pPr>
              <a:defRPr/>
            </a:pPr>
            <a:endParaRPr lang="zh-CN" altLang="en-US"/>
          </a:p>
        </p:txBody>
      </p:sp>
      <p:sp>
        <p:nvSpPr>
          <p:cNvPr id="3079" name="灯片编号占位符 6"/>
          <p:cNvSpPr>
            <a:spLocks noGrp="1" noChangeArrowheads="1"/>
          </p:cNvSpPr>
          <p:nvPr>
            <p:ph type="sldNum" sz="quarter" idx="5"/>
          </p:nvPr>
        </p:nvSpPr>
        <p:spPr bwMode="auto">
          <a:xfrm>
            <a:off x="3884613" y="8685213"/>
            <a:ext cx="2971800" cy="458787"/>
          </a:xfrm>
          <a:prstGeom prst="rect">
            <a:avLst/>
          </a:prstGeom>
          <a:noFill/>
          <a:ln w="9525">
            <a:noFill/>
            <a:miter lim="800000"/>
          </a:ln>
        </p:spPr>
        <p:txBody>
          <a:bodyPr vert="horz" wrap="square" lIns="91440" tIns="45720" rIns="91440" bIns="45720" numCol="1" anchor="b" anchorCtr="0" compatLnSpc="1"/>
          <a:lstStyle>
            <a:lvl1pPr algn="r" eaLnBrk="1" hangingPunct="1">
              <a:buFont typeface="Arial" panose="020B0604020202020204" pitchFamily="34" charset="0"/>
              <a:buNone/>
              <a:defRPr sz="1200">
                <a:latin typeface="等线" panose="02010600030101010101" pitchFamily="2" charset="-122"/>
                <a:ea typeface="等线" panose="02010600030101010101" pitchFamily="2" charset="-122"/>
              </a:defRPr>
            </a:lvl1pPr>
          </a:lstStyle>
          <a:p>
            <a:pPr>
              <a:defRPr/>
            </a:pPr>
            <a:fld id="{3C26F499-AC18-4E53-BCF3-37F6424CFA70}"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lvl="0"/>
            <a:r>
              <a:rPr lang="en-US" altLang="zh-CN" b="1" dirty="0">
                <a:effectLst/>
                <a:latin typeface="+mn-lt"/>
                <a:ea typeface="+mn-ea"/>
                <a:sym typeface="+mn-ea"/>
              </a:rPr>
              <a:t>1</a:t>
            </a:r>
            <a:r>
              <a:rPr lang="zh-CN" altLang="en-US" b="1" dirty="0">
                <a:effectLst/>
                <a:latin typeface="+mn-lt"/>
                <a:ea typeface="+mn-ea"/>
                <a:sym typeface="+mn-ea"/>
              </a:rPr>
              <a:t>、</a:t>
            </a:r>
            <a:r>
              <a:rPr lang="zh-CN" altLang="zh-CN" b="1" dirty="0">
                <a:effectLst/>
                <a:latin typeface="+mn-lt"/>
                <a:ea typeface="+mn-ea"/>
                <a:sym typeface="+mn-ea"/>
              </a:rPr>
              <a:t>是否在为里程碑阶段准备了相关的演示材料？格式是否符合要求？整体效果如何？</a:t>
            </a:r>
            <a:endParaRPr lang="en-US" altLang="zh-CN" b="1" kern="1200" dirty="0">
              <a:solidFill>
                <a:schemeClr val="tx1"/>
              </a:solidFill>
              <a:effectLst/>
              <a:latin typeface="+mn-lt"/>
              <a:ea typeface="+mn-ea"/>
              <a:cs typeface="+mn-cs"/>
            </a:endParaRPr>
          </a:p>
          <a:p>
            <a:pPr lvl="0"/>
            <a:r>
              <a:rPr lang="en-US" altLang="zh-CN" b="1" dirty="0">
                <a:effectLst/>
                <a:latin typeface="+mn-lt"/>
                <a:ea typeface="+mn-ea"/>
                <a:sym typeface="+mn-ea"/>
              </a:rPr>
              <a:t>2</a:t>
            </a:r>
            <a:r>
              <a:rPr lang="zh-CN" altLang="en-US" b="1" dirty="0">
                <a:effectLst/>
                <a:latin typeface="+mn-lt"/>
                <a:ea typeface="+mn-ea"/>
                <a:sym typeface="+mn-ea"/>
              </a:rPr>
              <a:t>、</a:t>
            </a:r>
            <a:r>
              <a:rPr lang="zh-CN" altLang="zh-CN" b="1" dirty="0">
                <a:effectLst/>
                <a:latin typeface="+mn-lt"/>
                <a:ea typeface="+mn-ea"/>
                <a:sym typeface="+mn-ea"/>
              </a:rPr>
              <a:t>是否完成了里程碑要求的相关任务？是否按时提交？</a:t>
            </a:r>
            <a:endParaRPr lang="en-US" altLang="zh-CN"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effectLst/>
                <a:latin typeface="+mn-lt"/>
                <a:ea typeface="+mn-ea"/>
                <a:sym typeface="+mn-ea"/>
              </a:rPr>
              <a:t>4</a:t>
            </a:r>
            <a:r>
              <a:rPr lang="zh-CN" altLang="en-US" b="1" dirty="0">
                <a:effectLst/>
                <a:latin typeface="+mn-lt"/>
                <a:ea typeface="+mn-ea"/>
                <a:sym typeface="+mn-ea"/>
              </a:rPr>
              <a:t>、</a:t>
            </a:r>
            <a:r>
              <a:rPr lang="zh-CN" altLang="zh-CN" b="1" dirty="0">
                <a:effectLst/>
                <a:latin typeface="+mn-lt"/>
                <a:ea typeface="+mn-ea"/>
                <a:sym typeface="+mn-ea"/>
              </a:rPr>
              <a:t>是否有针对里程碑的内部的评审记录？是否有针对评审后的修改和完善？</a:t>
            </a:r>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3</a:t>
            </a:r>
            <a:r>
              <a:rPr lang="zh-CN" altLang="en-US" b="1" dirty="0">
                <a:effectLst/>
                <a:latin typeface="+mn-lt"/>
                <a:ea typeface="+mn-ea"/>
                <a:sym typeface="+mn-ea"/>
              </a:rPr>
              <a:t>、</a:t>
            </a:r>
            <a:r>
              <a:rPr lang="zh-CN" altLang="zh-CN" b="1" dirty="0">
                <a:effectLst/>
                <a:latin typeface="+mn-lt"/>
                <a:ea typeface="+mn-ea"/>
                <a:sym typeface="+mn-ea"/>
              </a:rPr>
              <a:t>是否召开了阶段项目会议，并有会议记录？ 记录内容是否合理、有效、及时？</a:t>
            </a:r>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5</a:t>
            </a:r>
            <a:r>
              <a:rPr lang="zh-CN" altLang="en-US" b="1" dirty="0">
                <a:effectLst/>
                <a:latin typeface="+mn-lt"/>
                <a:ea typeface="+mn-ea"/>
                <a:sym typeface="+mn-ea"/>
              </a:rPr>
              <a:t>、</a:t>
            </a:r>
            <a:r>
              <a:rPr lang="zh-CN" altLang="zh-CN" b="1" dirty="0">
                <a:effectLst/>
                <a:latin typeface="+mn-lt"/>
                <a:ea typeface="+mn-ea"/>
                <a:sym typeface="+mn-ea"/>
              </a:rPr>
              <a:t>是否采用了配置管理工具进行文档的版本管理？效果如何？</a:t>
            </a:r>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6</a:t>
            </a:r>
            <a:r>
              <a:rPr lang="zh-CN" altLang="en-US" b="1" dirty="0">
                <a:effectLst/>
                <a:latin typeface="+mn-lt"/>
                <a:ea typeface="+mn-ea"/>
                <a:sym typeface="+mn-ea"/>
              </a:rPr>
              <a:t>、</a:t>
            </a:r>
            <a:r>
              <a:rPr lang="zh-CN" altLang="zh-CN" b="1" dirty="0">
                <a:effectLst/>
                <a:latin typeface="+mn-lt"/>
                <a:ea typeface="+mn-ea"/>
                <a:sym typeface="+mn-ea"/>
              </a:rPr>
              <a:t>是否及时根据项目的进展情况，进行相关文档的更新？并能追溯相关历史信息？</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7</a:t>
            </a:r>
            <a:r>
              <a:rPr lang="zh-CN" altLang="en-US" b="1" dirty="0">
                <a:effectLst/>
                <a:latin typeface="+mn-lt"/>
                <a:ea typeface="+mn-ea"/>
                <a:sym typeface="+mn-ea"/>
              </a:rPr>
              <a:t>、</a:t>
            </a:r>
            <a:r>
              <a:rPr lang="zh-CN" altLang="zh-CN" b="1" dirty="0">
                <a:effectLst/>
                <a:latin typeface="+mn-lt"/>
                <a:ea typeface="+mn-ea"/>
                <a:sym typeface="+mn-ea"/>
              </a:rPr>
              <a:t>针对需求的管理，是否采用了需求管理工具？是否把全部需求录入工具？是否建立了跟踪链接矩阵？</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8</a:t>
            </a:r>
            <a:r>
              <a:rPr lang="zh-CN" altLang="en-US" b="1" dirty="0">
                <a:effectLst/>
                <a:latin typeface="+mn-lt"/>
                <a:ea typeface="+mn-ea"/>
                <a:sym typeface="+mn-ea"/>
              </a:rPr>
              <a:t>、</a:t>
            </a:r>
            <a:r>
              <a:rPr lang="zh-CN" altLang="zh-CN" b="1" dirty="0">
                <a:effectLst/>
                <a:latin typeface="+mn-lt"/>
                <a:ea typeface="+mn-ea"/>
                <a:sym typeface="+mn-ea"/>
              </a:rPr>
              <a:t>针对用户的需求变化，建议的变更与需求基线是否相冲突？</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9</a:t>
            </a:r>
            <a:r>
              <a:rPr lang="zh-CN" altLang="en-US" b="1" dirty="0">
                <a:effectLst/>
                <a:latin typeface="+mn-lt"/>
                <a:ea typeface="+mn-ea"/>
                <a:sym typeface="+mn-ea"/>
              </a:rPr>
              <a:t>、</a:t>
            </a:r>
            <a:r>
              <a:rPr lang="zh-CN" altLang="zh-CN" b="1" dirty="0">
                <a:effectLst/>
                <a:latin typeface="+mn-lt"/>
                <a:ea typeface="+mn-ea"/>
                <a:sym typeface="+mn-ea"/>
              </a:rPr>
              <a:t>针对用户的需求变化，是否要求完善或重新制作相关原型？</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10</a:t>
            </a:r>
            <a:r>
              <a:rPr lang="zh-CN" altLang="en-US" b="1" dirty="0">
                <a:effectLst/>
                <a:latin typeface="+mn-lt"/>
                <a:ea typeface="+mn-ea"/>
                <a:sym typeface="+mn-ea"/>
              </a:rPr>
              <a:t>、</a:t>
            </a:r>
            <a:r>
              <a:rPr lang="zh-CN" altLang="zh-CN" b="1" dirty="0">
                <a:effectLst/>
                <a:latin typeface="+mn-lt"/>
                <a:ea typeface="+mn-ea"/>
                <a:sym typeface="+mn-ea"/>
              </a:rPr>
              <a:t>针对用户的需求变化，是否要需要重新制作相关的测试用例及用户手册？工作量如何？</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11</a:t>
            </a:r>
            <a:r>
              <a:rPr lang="zh-CN" altLang="en-US" b="1" dirty="0">
                <a:effectLst/>
                <a:latin typeface="+mn-lt"/>
                <a:ea typeface="+mn-ea"/>
                <a:sym typeface="+mn-ea"/>
              </a:rPr>
              <a:t>、</a:t>
            </a:r>
            <a:r>
              <a:rPr lang="zh-CN" altLang="zh-CN" b="1" dirty="0">
                <a:effectLst/>
                <a:latin typeface="+mn-lt"/>
                <a:ea typeface="+mn-ea"/>
                <a:sym typeface="+mn-ea"/>
              </a:rPr>
              <a:t>针对用户的需求变化，是否对新的需求进行了优先级打分和排序？</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12</a:t>
            </a:r>
            <a:r>
              <a:rPr lang="zh-CN" altLang="en-US" b="1" dirty="0">
                <a:effectLst/>
                <a:latin typeface="+mn-lt"/>
                <a:ea typeface="+mn-ea"/>
                <a:sym typeface="+mn-ea"/>
              </a:rPr>
              <a:t>、</a:t>
            </a:r>
            <a:r>
              <a:rPr lang="zh-CN" altLang="zh-CN" b="1" dirty="0">
                <a:effectLst/>
                <a:latin typeface="+mn-lt"/>
                <a:ea typeface="+mn-ea"/>
                <a:sym typeface="+mn-ea"/>
              </a:rPr>
              <a:t>针对用户的需求变化，是否对新的需求进行了可行性分析？</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13</a:t>
            </a:r>
            <a:r>
              <a:rPr lang="zh-CN" altLang="en-US" b="1" dirty="0">
                <a:effectLst/>
                <a:latin typeface="+mn-lt"/>
                <a:ea typeface="+mn-ea"/>
                <a:sym typeface="+mn-ea"/>
              </a:rPr>
              <a:t>、</a:t>
            </a:r>
            <a:r>
              <a:rPr lang="zh-CN" altLang="zh-CN" b="1" dirty="0">
                <a:effectLst/>
                <a:latin typeface="+mn-lt"/>
                <a:ea typeface="+mn-ea"/>
                <a:sym typeface="+mn-ea"/>
              </a:rPr>
              <a:t>针对项目的需求变化，是否建议了</a:t>
            </a:r>
            <a:r>
              <a:rPr lang="en-US" altLang="zh-CN" b="1" dirty="0">
                <a:effectLst/>
                <a:latin typeface="+mn-lt"/>
                <a:ea typeface="+mn-ea"/>
                <a:sym typeface="+mn-ea"/>
              </a:rPr>
              <a:t>CCB</a:t>
            </a:r>
            <a:r>
              <a:rPr lang="zh-CN" altLang="zh-CN" b="1" dirty="0">
                <a:effectLst/>
                <a:latin typeface="+mn-lt"/>
                <a:ea typeface="+mn-ea"/>
                <a:sym typeface="+mn-ea"/>
              </a:rPr>
              <a:t>组织和人选？为什么？</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14</a:t>
            </a:r>
            <a:r>
              <a:rPr lang="zh-CN" altLang="en-US" b="1" dirty="0">
                <a:effectLst/>
                <a:latin typeface="+mn-lt"/>
                <a:ea typeface="+mn-ea"/>
                <a:sym typeface="+mn-ea"/>
              </a:rPr>
              <a:t>、</a:t>
            </a:r>
            <a:r>
              <a:rPr lang="zh-CN" altLang="zh-CN" b="1" dirty="0">
                <a:effectLst/>
                <a:latin typeface="+mn-lt"/>
                <a:ea typeface="+mn-ea"/>
                <a:sym typeface="+mn-ea"/>
              </a:rPr>
              <a:t>针对用户的需求变化，是否提交了需求变更申请报告？内容是否完整？</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15</a:t>
            </a:r>
            <a:r>
              <a:rPr lang="zh-CN" altLang="en-US" b="1" dirty="0">
                <a:effectLst/>
                <a:latin typeface="+mn-lt"/>
                <a:ea typeface="+mn-ea"/>
                <a:sym typeface="+mn-ea"/>
              </a:rPr>
              <a:t>、</a:t>
            </a:r>
            <a:r>
              <a:rPr lang="zh-CN" altLang="zh-CN" b="1" dirty="0">
                <a:effectLst/>
                <a:latin typeface="+mn-lt"/>
                <a:ea typeface="+mn-ea"/>
                <a:sym typeface="+mn-ea"/>
              </a:rPr>
              <a:t>是否采用了需求管理工具对用户的需求变化进行了需求变更影响分析？效果如何？</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16</a:t>
            </a:r>
            <a:r>
              <a:rPr lang="zh-CN" altLang="en-US" b="1" dirty="0">
                <a:effectLst/>
                <a:latin typeface="+mn-lt"/>
                <a:ea typeface="+mn-ea"/>
                <a:sym typeface="+mn-ea"/>
              </a:rPr>
              <a:t>、</a:t>
            </a:r>
            <a:r>
              <a:rPr lang="zh-CN" altLang="zh-CN" b="1" dirty="0">
                <a:effectLst/>
                <a:latin typeface="+mn-lt"/>
                <a:ea typeface="+mn-ea"/>
                <a:sym typeface="+mn-ea"/>
              </a:rPr>
              <a:t>针对变更的影响，在项目计划中，建议的变更如何影响任务的执行顺序、依赖性、工作量或进度？</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17</a:t>
            </a:r>
            <a:r>
              <a:rPr lang="zh-CN" altLang="en-US" b="1" dirty="0">
                <a:effectLst/>
                <a:latin typeface="+mn-lt"/>
                <a:ea typeface="+mn-ea"/>
                <a:sym typeface="+mn-ea"/>
              </a:rPr>
              <a:t>、</a:t>
            </a:r>
            <a:r>
              <a:rPr lang="zh-CN" altLang="zh-CN" b="1" dirty="0">
                <a:effectLst/>
                <a:latin typeface="+mn-lt"/>
                <a:ea typeface="+mn-ea"/>
                <a:sym typeface="+mn-ea"/>
              </a:rPr>
              <a:t>项目阶段过程中，是否进行了</a:t>
            </a:r>
            <a:r>
              <a:rPr lang="en-US" altLang="zh-CN" b="1" dirty="0">
                <a:effectLst/>
                <a:latin typeface="+mn-lt"/>
                <a:ea typeface="+mn-ea"/>
                <a:sym typeface="+mn-ea"/>
              </a:rPr>
              <a:t>Team Building</a:t>
            </a:r>
            <a:r>
              <a:rPr lang="zh-CN" altLang="zh-CN" b="1" dirty="0">
                <a:effectLst/>
                <a:latin typeface="+mn-lt"/>
                <a:ea typeface="+mn-ea"/>
                <a:sym typeface="+mn-ea"/>
              </a:rPr>
              <a:t>？目的是什么？方式是什么？是否有效？</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18</a:t>
            </a:r>
            <a:r>
              <a:rPr lang="zh-CN" altLang="en-US" b="1" dirty="0">
                <a:effectLst/>
                <a:latin typeface="+mn-lt"/>
                <a:ea typeface="+mn-ea"/>
                <a:sym typeface="+mn-ea"/>
              </a:rPr>
              <a:t>、</a:t>
            </a:r>
            <a:r>
              <a:rPr lang="zh-CN" altLang="zh-CN" b="1" dirty="0">
                <a:effectLst/>
                <a:latin typeface="+mn-lt"/>
                <a:ea typeface="+mn-ea"/>
                <a:sym typeface="+mn-ea"/>
              </a:rPr>
              <a:t>是否给出了每个项目成员的合适评价？是否进行了成员的绩效排序和打分？</a:t>
            </a:r>
            <a:endParaRPr lang="en-US" altLang="zh-CN" b="1" kern="1200" dirty="0">
              <a:solidFill>
                <a:schemeClr val="tx1"/>
              </a:solidFill>
              <a:effectLst/>
              <a:latin typeface="+mn-lt"/>
              <a:ea typeface="+mn-ea"/>
              <a:cs typeface="+mn-cs"/>
            </a:endParaRPr>
          </a:p>
          <a:p>
            <a:endParaRPr lang="zh-CN" altLang="en-US"/>
          </a:p>
        </p:txBody>
      </p:sp>
      <p:sp>
        <p:nvSpPr>
          <p:cNvPr id="41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10311A1F-71FA-470E-9FE0-1F4E5C6B0BA5}" type="slidenum">
              <a:rPr lang="zh-CN" altLang="en-US" smtClean="0">
                <a:latin typeface="等线" panose="02010600030101010101" pitchFamily="2" charset="-122"/>
                <a:ea typeface="等线" panose="02010600030101010101" pitchFamily="2" charset="-122"/>
              </a:rPr>
              <a:t>1</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t>10</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t>11</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r>
              <a:rPr lang="zh-CN" altLang="en-US"/>
              <a:t>先有最初提交变更的人提交变更请求，再有CCB主席指定评估人进行影响分析。评估影响分析后可以选择不做变更，</a:t>
            </a:r>
          </a:p>
          <a:p>
            <a:pPr eaLnBrk="1" hangingPunct="1">
              <a:spcBef>
                <a:spcPct val="0"/>
              </a:spcBef>
            </a:pPr>
            <a:r>
              <a:rPr lang="zh-CN" altLang="en-US"/>
              <a:t>则驳回请求，若是决定变更，则指定修改人进行修改并验证，如果验证失败，则再次审核，CCB认为变更不可行，则可以取消。</a:t>
            </a:r>
          </a:p>
          <a:p>
            <a:pPr eaLnBrk="1" hangingPunct="1">
              <a:spcBef>
                <a:spcPct val="0"/>
              </a:spcBef>
            </a:pPr>
            <a:r>
              <a:rPr lang="zh-CN" altLang="en-US"/>
              <a:t>如果修改者验证成功，则需要验证者确认变更并且保存修改，结束变更，具体流程如下图：</a:t>
            </a:r>
          </a:p>
          <a:p>
            <a:pPr eaLnBrk="1" hangingPunct="1">
              <a:spcBef>
                <a:spcPct val="0"/>
              </a:spcBef>
            </a:pPr>
            <a:r>
              <a:rPr lang="zh-CN" altLang="en-US"/>
              <a:t>变更请求状态变化流程。</a:t>
            </a:r>
          </a:p>
          <a:p>
            <a:pPr eaLnBrk="1" hangingPunct="1">
              <a:spcBef>
                <a:spcPct val="0"/>
              </a:spcBef>
            </a:pPr>
            <a:endParaRPr lang="zh-CN" altLang="en-US"/>
          </a:p>
          <a:p>
            <a:pPr eaLnBrk="1" hangingPunct="1">
              <a:spcBef>
                <a:spcPct val="0"/>
              </a:spcBef>
            </a:pPr>
            <a:r>
              <a:rPr lang="zh-CN" altLang="en-US"/>
              <a:t>CCB操作流程图</a:t>
            </a:r>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t>12</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t>13</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p:sp>
      <p:sp>
        <p:nvSpPr>
          <p:cNvPr id="1433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43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1177F842-D9E7-4CF7-9AFF-A2C582C6E53E}" type="slidenum">
              <a:rPr lang="zh-CN" altLang="en-US" sz="1200">
                <a:latin typeface="等线" panose="02010600030101010101" pitchFamily="2" charset="-122"/>
                <a:ea typeface="等线" panose="02010600030101010101" pitchFamily="2" charset="-122"/>
              </a:rPr>
              <a:t>14</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p:sp>
      <p:sp>
        <p:nvSpPr>
          <p:cNvPr id="16387"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638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4959C2D2-C83D-4AAA-B4F3-465A0429E729}" type="slidenum">
              <a:rPr lang="zh-CN" altLang="en-US" sz="1200">
                <a:latin typeface="等线" panose="02010600030101010101" pitchFamily="2" charset="-122"/>
                <a:ea typeface="等线" panose="02010600030101010101" pitchFamily="2" charset="-122"/>
              </a:rPr>
              <a:t>15</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p:sp>
      <p:sp>
        <p:nvSpPr>
          <p:cNvPr id="2048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2048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49BB9A25-973A-402C-A8E6-21631E31A9DD}" type="slidenum">
              <a:rPr lang="zh-CN" altLang="en-US" sz="1200">
                <a:solidFill>
                  <a:srgbClr val="000000"/>
                </a:solidFill>
                <a:latin typeface="等线" panose="02010600030101010101" pitchFamily="2" charset="-122"/>
                <a:ea typeface="等线" panose="02010600030101010101" pitchFamily="2" charset="-122"/>
              </a:rPr>
              <a:t>16</a:t>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28C207AB-8CC0-4523-BE04-236FF7BEA220}" type="slidenum">
              <a:rPr lang="zh-CN" altLang="en-US" smtClean="0">
                <a:latin typeface="等线" panose="02010600030101010101" pitchFamily="2" charset="-122"/>
                <a:ea typeface="等线" panose="02010600030101010101" pitchFamily="2" charset="-122"/>
              </a:rPr>
              <a:t>17</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p:sp>
      <p:sp>
        <p:nvSpPr>
          <p:cNvPr id="3277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3277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641EF303-B6B9-4EB3-91EC-B94D00E137AC}" type="slidenum">
              <a:rPr lang="zh-CN" altLang="en-US" sz="1200">
                <a:solidFill>
                  <a:srgbClr val="000000"/>
                </a:solidFill>
                <a:latin typeface="等线" panose="02010600030101010101" pitchFamily="2" charset="-122"/>
                <a:ea typeface="等线" panose="02010600030101010101" pitchFamily="2" charset="-122"/>
              </a:rPr>
              <a:t>18</a:t>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p:sp>
      <p:sp>
        <p:nvSpPr>
          <p:cNvPr id="5325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532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CFC0DE54-C25E-466A-8700-E3B29244ED75}" type="slidenum">
              <a:rPr lang="zh-CN" altLang="en-US" smtClean="0">
                <a:latin typeface="等线" panose="02010600030101010101" pitchFamily="2" charset="-122"/>
                <a:ea typeface="等线" panose="02010600030101010101" pitchFamily="2" charset="-122"/>
              </a:rPr>
              <a:t>19</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61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D5B4778F-48EF-4E08-8033-9BB0D0E10328}" type="slidenum">
              <a:rPr lang="zh-CN" altLang="en-US" smtClean="0">
                <a:latin typeface="等线" panose="02010600030101010101" pitchFamily="2" charset="-122"/>
                <a:ea typeface="等线" panose="02010600030101010101" pitchFamily="2" charset="-122"/>
              </a:rPr>
              <a:t>2</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02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9F350126-ABCC-4397-89D4-C351D3F94767}" type="slidenum">
              <a:rPr lang="zh-CN" altLang="en-US" sz="1200">
                <a:latin typeface="等线" panose="02010600030101010101" pitchFamily="2" charset="-122"/>
                <a:ea typeface="等线" panose="02010600030101010101" pitchFamily="2" charset="-122"/>
              </a:rPr>
              <a:t>3</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02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9F350126-ABCC-4397-89D4-C351D3F94767}" type="slidenum">
              <a:rPr lang="zh-CN" altLang="en-US" sz="1200">
                <a:latin typeface="等线" panose="02010600030101010101" pitchFamily="2" charset="-122"/>
                <a:ea typeface="等线" panose="02010600030101010101" pitchFamily="2" charset="-122"/>
              </a:rPr>
              <a:t>4</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t>5</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t>6</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02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9F350126-ABCC-4397-89D4-C351D3F94767}" type="slidenum">
              <a:rPr lang="zh-CN" altLang="en-US" sz="1200">
                <a:latin typeface="等线" panose="02010600030101010101" pitchFamily="2" charset="-122"/>
                <a:ea typeface="等线" panose="02010600030101010101" pitchFamily="2" charset="-122"/>
              </a:rPr>
              <a:t>7</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t>8</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t>9</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4CD80FF4-6663-4FC6-88B3-5905EA93992E}" type="datetimeFigureOut">
              <a:rPr lang="zh-CN" altLang="en-US"/>
              <a:t>2019/1/9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F0DA47A1-E1ED-4F7E-8B80-215660247B35}" type="slidenum">
              <a:rPr lang="zh-CN" altLang="en-US"/>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DC8AD435-65D2-4279-AAB9-72900FCBF5AE}" type="datetimeFigureOut">
              <a:rPr lang="zh-CN" altLang="en-US"/>
              <a:t>2019/1/9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DB3A6ABD-920A-46AA-A772-ED08931F7B56}" type="slidenum">
              <a:rPr lang="zh-CN" altLang="en-US"/>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5BE6F65F-D683-4798-A155-F61AEAB3A573}" type="datetimeFigureOut">
              <a:rPr lang="zh-CN" altLang="en-US"/>
              <a:t>2019/1/9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2F9A54C5-893F-4C78-9FE8-F1A567AE09EA}" type="slidenum">
              <a:rPr lang="zh-CN" altLang="en-US"/>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15C83D1B-C4B5-4E1C-9322-92479C846FB6}" type="datetimeFigureOut">
              <a:rPr lang="zh-CN" altLang="en-US"/>
              <a:t>2019/1/9</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4983078C-D48A-4BC8-B1A5-34F9C1926110}" type="slidenum">
              <a:rPr lang="zh-CN" altLang="en-US"/>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AEE0396F-E84E-4AEC-BFEF-3197BBF410DF}" type="datetimeFigureOut">
              <a:rPr lang="zh-CN" altLang="en-US"/>
              <a:t>2019/1/9</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1C8284DB-B176-4F0D-8215-A06928DBE5F9}" type="slidenum">
              <a:rPr lang="zh-CN" altLang="en-US"/>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F3FAA955-1B43-49B3-9CE0-675CB829E898}" type="datetimeFigureOut">
              <a:rPr lang="zh-CN" altLang="en-US"/>
              <a:t>2019/1/9</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A027D129-B196-4A5A-BA37-825F8EB86D8D}" type="slidenum">
              <a:rPr lang="zh-CN" altLang="en-US"/>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0B329E2E-2C79-47E4-8C3D-4A73716E640D}" type="datetimeFigureOut">
              <a:rPr lang="zh-CN" altLang="en-US"/>
              <a:t>2019/1/9</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27436CB1-47D7-48FE-B67D-C8BB88EDCAC0}" type="slidenum">
              <a:rPr lang="zh-CN" altLang="en-US"/>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7C473770-F77F-4990-B8F9-B3A19E54372C}" type="datetimeFigureOut">
              <a:rPr lang="zh-CN" altLang="en-US"/>
              <a:t>2019/1/9</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B984CA95-0CDC-40DB-8BF8-CE7E4C567078}"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1BFC8B28-E836-4B27-957D-434859C88274}" type="datetimeFigureOut">
              <a:rPr lang="zh-CN" altLang="en-US"/>
              <a:t>2019/1/9</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E62EEE4F-7CF5-48E4-9AD2-47887FE6D83C}" type="slidenum">
              <a:rPr lang="zh-CN" altLang="en-US"/>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D22C6B5F-6184-4FC2-948E-E053CA6DF34F}" type="datetimeFigureOut">
              <a:rPr lang="zh-CN" altLang="en-US"/>
              <a:t>2019/1/9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B05B3F79-C4E6-43E5-8BC1-F184658096DD}" type="slidenum">
              <a:rPr lang="zh-CN" altLang="en-US"/>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B0DB3C75-8FD7-4879-9A14-24B18DC37EB3}" type="datetimeFigureOut">
              <a:rPr lang="zh-CN" altLang="en-US"/>
              <a:t>2019/1/9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E2308CFF-A19F-4631-B58F-1EE37BF14DA2}"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日期占位符 3"/>
          <p:cNvSpPr>
            <a:spLocks noGrp="1" noChangeArrowheads="1"/>
          </p:cNvSpPr>
          <p:nvPr>
            <p:ph type="dt" sz="half" idx="2"/>
          </p:nvPr>
        </p:nvSpPr>
        <p:spPr bwMode="auto">
          <a:xfrm>
            <a:off x="0" y="0"/>
            <a:ext cx="0" cy="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a:solidFill>
                  <a:srgbClr val="898989"/>
                </a:solidFill>
              </a:defRPr>
            </a:lvl1pPr>
          </a:lstStyle>
          <a:p>
            <a:pPr>
              <a:defRPr/>
            </a:pPr>
            <a:fld id="{C599026A-18B6-4C88-85FA-8214D50F654C}" type="datetimeFigureOut">
              <a:rPr lang="zh-CN" altLang="en-US"/>
              <a:t>2019/1/9</a:t>
            </a:fld>
            <a:endParaRPr lang="zh-CN" altLang="en-US"/>
          </a:p>
        </p:txBody>
      </p:sp>
      <p:sp>
        <p:nvSpPr>
          <p:cNvPr id="2051" name="页脚占位符 4"/>
          <p:cNvSpPr>
            <a:spLocks noGrp="1" noChangeArrowheads="1"/>
          </p:cNvSpPr>
          <p:nvPr>
            <p:ph type="ftr" sz="quarter" idx="3"/>
          </p:nvPr>
        </p:nvSpPr>
        <p:spPr bwMode="auto">
          <a:xfrm>
            <a:off x="0" y="0"/>
            <a:ext cx="0" cy="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2052" name="灯片编号占位符 5"/>
          <p:cNvSpPr>
            <a:spLocks noGrp="1" noChangeArrowheads="1"/>
          </p:cNvSpPr>
          <p:nvPr>
            <p:ph type="sldNum" sz="quarter" idx="4"/>
          </p:nvPr>
        </p:nvSpPr>
        <p:spPr bwMode="auto">
          <a:xfrm>
            <a:off x="0" y="0"/>
            <a:ext cx="0" cy="0"/>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200">
                <a:solidFill>
                  <a:srgbClr val="898989"/>
                </a:solidFill>
              </a:defRPr>
            </a:lvl1pPr>
          </a:lstStyle>
          <a:p>
            <a:pPr>
              <a:defRPr/>
            </a:pPr>
            <a:fld id="{BDDDC2B9-2610-4F7C-A9FB-88810B6D88CA}"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3.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9.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9.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7567453" y="4178202"/>
            <a:ext cx="4154805" cy="645160"/>
          </a:xfrm>
          <a:prstGeom prst="rect">
            <a:avLst/>
          </a:prstGeom>
        </p:spPr>
        <p:txBody>
          <a:bodyPr wrap="none">
            <a:spAutoFit/>
          </a:bodyPr>
          <a:lstStyle/>
          <a:p>
            <a:pPr algn="ctr" eaLnBrk="1" hangingPunct="1">
              <a:buFont typeface="Arial" panose="020B0604020202020204" pitchFamily="34" charset="0"/>
              <a:buNone/>
              <a:defRPr/>
            </a:pPr>
            <a:r>
              <a:rPr lang="en-US" altLang="zh-CN" dirty="0">
                <a:solidFill>
                  <a:schemeClr val="tx2"/>
                </a:solidFill>
                <a:latin typeface="微软雅黑" panose="020B0503020204020204" pitchFamily="34" charset="-122"/>
                <a:sym typeface="+mn-ea"/>
              </a:rPr>
              <a:t>PRD-G04</a:t>
            </a:r>
            <a:r>
              <a:rPr lang="zh-CN" altLang="en-US" dirty="0">
                <a:solidFill>
                  <a:schemeClr val="tx2"/>
                </a:solidFill>
                <a:latin typeface="微软雅黑" panose="020B0503020204020204" pitchFamily="34" charset="-122"/>
                <a:sym typeface="+mn-ea"/>
              </a:rPr>
              <a:t>小组成员：郦哲聪、王飞钢、</a:t>
            </a:r>
            <a:endParaRPr lang="zh-CN" altLang="en-US" dirty="0">
              <a:solidFill>
                <a:schemeClr val="tx2"/>
              </a:solidFill>
              <a:latin typeface="微软雅黑" panose="020B0503020204020204" pitchFamily="34" charset="-122"/>
              <a:ea typeface="微软雅黑" panose="020B0503020204020204" pitchFamily="34" charset="-122"/>
            </a:endParaRPr>
          </a:p>
          <a:p>
            <a:pPr algn="ctr" eaLnBrk="1" hangingPunct="1">
              <a:buFont typeface="Arial" panose="020B0604020202020204" pitchFamily="34" charset="0"/>
              <a:buNone/>
              <a:defRPr/>
            </a:pPr>
            <a:r>
              <a:rPr lang="zh-CN" altLang="en-US" dirty="0">
                <a:solidFill>
                  <a:schemeClr val="tx2"/>
                </a:solidFill>
                <a:latin typeface="微软雅黑" panose="020B0503020204020204" pitchFamily="34" charset="-122"/>
                <a:sym typeface="+mn-ea"/>
              </a:rPr>
              <a:t>周德阳、冯一鸣、刘乐威</a:t>
            </a:r>
            <a:endParaRPr lang="zh-CN" altLang="en-US" dirty="0">
              <a:solidFill>
                <a:schemeClr val="tx2"/>
              </a:solidFill>
              <a:latin typeface="微软雅黑" panose="020B0503020204020204" pitchFamily="34" charset="-122"/>
              <a:ea typeface="方正兰亭超细黑简体" panose="02000000000000000000" pitchFamily="2" charset="-122"/>
              <a:sym typeface="+mn-ea"/>
            </a:endParaRPr>
          </a:p>
        </p:txBody>
      </p:sp>
      <p:sp>
        <p:nvSpPr>
          <p:cNvPr id="6" name="文本框 2"/>
          <p:cNvSpPr txBox="1">
            <a:spLocks noChangeArrowheads="1"/>
          </p:cNvSpPr>
          <p:nvPr/>
        </p:nvSpPr>
        <p:spPr bwMode="auto">
          <a:xfrm>
            <a:off x="2463165" y="2440940"/>
            <a:ext cx="6818313"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dist"/>
            <a:r>
              <a:rPr lang="zh-CN" altLang="en-US" sz="3600" b="1" kern="100" dirty="0">
                <a:solidFill>
                  <a:schemeClr val="tx2"/>
                </a:solidFill>
                <a:latin typeface="微软雅黑" panose="020B0503020204020204" pitchFamily="34" charset="-122"/>
                <a:cs typeface="Times New Roman" panose="02020603050405020304" pitchFamily="18" charset="0"/>
                <a:sym typeface="+mn-ea"/>
              </a:rPr>
              <a:t>需求变更管理</a:t>
            </a:r>
            <a:endParaRPr lang="zh-CN" altLang="en-US" sz="3600" b="1" kern="100" dirty="0">
              <a:solidFill>
                <a:schemeClr val="tx2"/>
              </a:solidFill>
              <a:latin typeface="微软雅黑" panose="020B0503020204020204" pitchFamily="34" charset="-122"/>
              <a:ea typeface="方正兰亭准黑_GBK" panose="02000000000000000000" pitchFamily="2" charset="-122"/>
              <a:cs typeface="Times New Roman" panose="02020603050405020304" pitchFamily="18" charset="0"/>
              <a:sym typeface="+mn-ea"/>
            </a:endParaRPr>
          </a:p>
        </p:txBody>
      </p:sp>
      <p:pic>
        <p:nvPicPr>
          <p:cNvPr id="3077" name="背景音乐 - 纯音乐 - 你是爱 Ppt2.mp3">
            <a:hlinkClick r:id="" action="ppaction://media"/>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93538" y="-4108450"/>
            <a:ext cx="3452813"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2308001" y="4361644"/>
            <a:ext cx="2339102" cy="461665"/>
          </a:xfrm>
          <a:prstGeom prst="rect">
            <a:avLst/>
          </a:prstGeom>
          <a:noFill/>
        </p:spPr>
        <p:txBody>
          <a:bodyPr wrap="none" rtlCol="0">
            <a:spAutoFit/>
          </a:bodyPr>
          <a:lstStyle/>
          <a:p>
            <a:r>
              <a:rPr lang="zh-CN" altLang="en-US" sz="2400" dirty="0">
                <a:solidFill>
                  <a:schemeClr val="tx2"/>
                </a:solidFill>
                <a:latin typeface="微软雅黑" panose="020B0503020204020204" pitchFamily="34" charset="-122"/>
                <a:ea typeface="微软雅黑" panose="020B0503020204020204" pitchFamily="34" charset="-122"/>
              </a:rPr>
              <a:t>指导老师：杨枨</a:t>
            </a:r>
          </a:p>
        </p:txBody>
      </p:sp>
      <p:sp>
        <p:nvSpPr>
          <p:cNvPr id="11" name="文本框 10"/>
          <p:cNvSpPr txBox="1"/>
          <p:nvPr/>
        </p:nvSpPr>
        <p:spPr>
          <a:xfrm>
            <a:off x="6786398" y="3317739"/>
            <a:ext cx="4094480" cy="521970"/>
          </a:xfrm>
          <a:prstGeom prst="rect">
            <a:avLst/>
          </a:prstGeom>
          <a:noFill/>
        </p:spPr>
        <p:txBody>
          <a:bodyPr wrap="none" rtlCol="0">
            <a:spAutoFit/>
          </a:bodyPr>
          <a:lstStyle/>
          <a:p>
            <a:r>
              <a:rPr lang="zh-CN" altLang="en-US" sz="2800" dirty="0">
                <a:solidFill>
                  <a:schemeClr val="tx2"/>
                </a:solidFill>
                <a:latin typeface="楷体" panose="02010609060101010101" pitchFamily="49" charset="-122"/>
                <a:ea typeface="楷体" panose="02010609060101010101" pitchFamily="49" charset="-122"/>
              </a:rPr>
              <a:t>基于项目的案例教学系统</a:t>
            </a:r>
          </a:p>
        </p:txBody>
      </p:sp>
      <p:cxnSp>
        <p:nvCxnSpPr>
          <p:cNvPr id="20" name="直接连接符 19"/>
          <p:cNvCxnSpPr/>
          <p:nvPr/>
        </p:nvCxnSpPr>
        <p:spPr>
          <a:xfrm>
            <a:off x="1414458" y="5098608"/>
            <a:ext cx="13516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565453" y="3579053"/>
            <a:ext cx="1351666" cy="0"/>
          </a:xfrm>
          <a:prstGeom prst="line">
            <a:avLst/>
          </a:prstGeom>
        </p:spPr>
        <p:style>
          <a:lnRef idx="1">
            <a:schemeClr val="accent4"/>
          </a:lnRef>
          <a:fillRef idx="0">
            <a:schemeClr val="accent4"/>
          </a:fillRef>
          <a:effectRef idx="0">
            <a:schemeClr val="accent4"/>
          </a:effectRef>
          <a:fontRef idx="minor">
            <a:schemeClr val="tx1"/>
          </a:fontRef>
        </p:style>
      </p:cxnSp>
    </p:spTree>
    <p:custDataLst>
      <p:tags r:id="rId1"/>
    </p:custDataLst>
  </p:cSld>
  <p:clrMapOvr>
    <a:masterClrMapping/>
  </p:clrMapOvr>
  <p:transition spd="slow" advTm="3219">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by="(-#ppt_w*2)" calcmode="lin" valueType="num">
                                      <p:cBhvr rctx="PPT">
                                        <p:cTn id="7" dur="250" autoRev="1" fill="hold">
                                          <p:stCondLst>
                                            <p:cond delay="0"/>
                                          </p:stCondLst>
                                        </p:cTn>
                                        <p:tgtEl>
                                          <p:spTgt spid="6"/>
                                        </p:tgtEl>
                                        <p:attrNameLst>
                                          <p:attrName>ppt_w</p:attrName>
                                        </p:attrNameLst>
                                      </p:cBhvr>
                                    </p:anim>
                                    <p:anim by="(#ppt_w*0.50)" calcmode="lin" valueType="num">
                                      <p:cBhvr>
                                        <p:cTn id="8" dur="250" decel="50000" autoRev="1" fill="hold">
                                          <p:stCondLst>
                                            <p:cond delay="0"/>
                                          </p:stCondLst>
                                        </p:cTn>
                                        <p:tgtEl>
                                          <p:spTgt spid="6"/>
                                        </p:tgtEl>
                                        <p:attrNameLst>
                                          <p:attrName>ppt_x</p:attrName>
                                        </p:attrNameLst>
                                      </p:cBhvr>
                                    </p:anim>
                                    <p:anim from="(-#ppt_h/2)" to="(#ppt_y)" calcmode="lin" valueType="num">
                                      <p:cBhvr>
                                        <p:cTn id="9" dur="500" fill="hold">
                                          <p:stCondLst>
                                            <p:cond delay="0"/>
                                          </p:stCondLst>
                                        </p:cTn>
                                        <p:tgtEl>
                                          <p:spTgt spid="6"/>
                                        </p:tgtEl>
                                        <p:attrNameLst>
                                          <p:attrName>ppt_y</p:attrName>
                                        </p:attrNameLst>
                                      </p:cBhvr>
                                    </p:anim>
                                    <p:animRot by="21600000">
                                      <p:cBhvr>
                                        <p:cTn id="10" dur="500" fill="hold">
                                          <p:stCondLst>
                                            <p:cond delay="0"/>
                                          </p:stCondLst>
                                        </p:cTn>
                                        <p:tgtEl>
                                          <p:spTgt spid="6"/>
                                        </p:tgtEl>
                                        <p:attrNameLst>
                                          <p:attrName>r</p:attrName>
                                        </p:attrNameLst>
                                      </p:cBhvr>
                                    </p:animRo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par>
                                <p:cTn id="18" presetID="22" presetClass="entr" presetSubtype="8"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4"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dirty="0">
                <a:effectLst>
                  <a:outerShdw blurRad="38100" dist="19050" dir="2700000" algn="tl" rotWithShape="0">
                    <a:schemeClr val="dk1">
                      <a:alpha val="40000"/>
                    </a:schemeClr>
                  </a:outerShdw>
                </a:effectLst>
                <a:latin typeface="微软雅黑" panose="020B0503020204020204" pitchFamily="34" charset="-122"/>
                <a:sym typeface="+mn-ea"/>
              </a:rPr>
              <a:t>需求优先级</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8</a:t>
            </a:r>
          </a:p>
        </p:txBody>
      </p:sp>
      <p:pic>
        <p:nvPicPr>
          <p:cNvPr id="2" name="图片 1"/>
          <p:cNvPicPr>
            <a:picLocks noChangeAspect="1"/>
          </p:cNvPicPr>
          <p:nvPr/>
        </p:nvPicPr>
        <p:blipFill>
          <a:blip r:embed="rId4"/>
          <a:stretch>
            <a:fillRect/>
          </a:stretch>
        </p:blipFill>
        <p:spPr>
          <a:xfrm>
            <a:off x="451485" y="731520"/>
            <a:ext cx="5399405" cy="6071870"/>
          </a:xfrm>
          <a:prstGeom prst="rect">
            <a:avLst/>
          </a:prstGeom>
        </p:spPr>
      </p:pic>
      <p:pic>
        <p:nvPicPr>
          <p:cNvPr id="3" name="图片 2"/>
          <p:cNvPicPr>
            <a:picLocks noChangeAspect="1"/>
          </p:cNvPicPr>
          <p:nvPr/>
        </p:nvPicPr>
        <p:blipFill>
          <a:blip r:embed="rId5"/>
          <a:stretch>
            <a:fillRect/>
          </a:stretch>
        </p:blipFill>
        <p:spPr>
          <a:xfrm>
            <a:off x="6009005" y="727075"/>
            <a:ext cx="5244465" cy="6076950"/>
          </a:xfrm>
          <a:prstGeom prst="rect">
            <a:avLst/>
          </a:prstGeom>
        </p:spPr>
      </p:pic>
    </p:spTree>
    <p:custDataLst>
      <p:tags r:id="rId1"/>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可行性分析</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9</a:t>
            </a:r>
          </a:p>
        </p:txBody>
      </p:sp>
      <p:pic>
        <p:nvPicPr>
          <p:cNvPr id="2" name="图片 1"/>
          <p:cNvPicPr>
            <a:picLocks noChangeAspect="1"/>
          </p:cNvPicPr>
          <p:nvPr/>
        </p:nvPicPr>
        <p:blipFill>
          <a:blip r:embed="rId4"/>
          <a:stretch>
            <a:fillRect/>
          </a:stretch>
        </p:blipFill>
        <p:spPr>
          <a:xfrm>
            <a:off x="3972560" y="-32385"/>
            <a:ext cx="5245735" cy="6878320"/>
          </a:xfrm>
          <a:prstGeom prst="rect">
            <a:avLst/>
          </a:prstGeom>
        </p:spPr>
      </p:pic>
      <p:sp>
        <p:nvSpPr>
          <p:cNvPr id="4" name="矩形 3"/>
          <p:cNvSpPr/>
          <p:nvPr/>
        </p:nvSpPr>
        <p:spPr>
          <a:xfrm>
            <a:off x="888886" y="1362262"/>
            <a:ext cx="2011680" cy="368300"/>
          </a:xfrm>
          <a:prstGeom prst="rect">
            <a:avLst/>
          </a:prstGeom>
        </p:spPr>
        <p:txBody>
          <a:bodyPr wrap="none">
            <a:spAutoFit/>
          </a:bodyPr>
          <a:lstStyle/>
          <a:p>
            <a:r>
              <a:rPr lang="zh-CN" altLang="zh-CN" kern="0" dirty="0">
                <a:ea typeface="宋体" panose="02010600030101010101" pitchFamily="2" charset="-122"/>
                <a:cs typeface="宋体" panose="02010600030101010101" pitchFamily="2" charset="-122"/>
              </a:rPr>
              <a:t>变更影响分析报告</a:t>
            </a:r>
            <a:endParaRPr lang="zh-CN" altLang="en-US" dirty="0"/>
          </a:p>
        </p:txBody>
      </p:sp>
    </p:spTree>
    <p:custDataLst>
      <p:tags r:id="rId1"/>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CCB</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10</a:t>
            </a:r>
          </a:p>
        </p:txBody>
      </p:sp>
      <p:pic>
        <p:nvPicPr>
          <p:cNvPr id="2" name="图片 1"/>
          <p:cNvPicPr>
            <a:picLocks noChangeAspect="1"/>
          </p:cNvPicPr>
          <p:nvPr/>
        </p:nvPicPr>
        <p:blipFill>
          <a:blip r:embed="rId4"/>
          <a:stretch>
            <a:fillRect/>
          </a:stretch>
        </p:blipFill>
        <p:spPr>
          <a:xfrm>
            <a:off x="2074545" y="1926590"/>
            <a:ext cx="8042910" cy="3140075"/>
          </a:xfrm>
          <a:prstGeom prst="rect">
            <a:avLst/>
          </a:prstGeom>
        </p:spPr>
      </p:pic>
      <p:pic>
        <p:nvPicPr>
          <p:cNvPr id="3" name="图片 2"/>
          <p:cNvPicPr>
            <a:picLocks noChangeAspect="1"/>
          </p:cNvPicPr>
          <p:nvPr/>
        </p:nvPicPr>
        <p:blipFill>
          <a:blip r:embed="rId5"/>
          <a:stretch>
            <a:fillRect/>
          </a:stretch>
        </p:blipFill>
        <p:spPr>
          <a:xfrm>
            <a:off x="2713355" y="119380"/>
            <a:ext cx="6644640" cy="6137910"/>
          </a:xfrm>
          <a:prstGeom prst="rect">
            <a:avLst/>
          </a:prstGeom>
        </p:spPr>
      </p:pic>
      <p:pic>
        <p:nvPicPr>
          <p:cNvPr id="4" name="图片 3"/>
          <p:cNvPicPr>
            <a:picLocks noChangeAspect="1"/>
          </p:cNvPicPr>
          <p:nvPr/>
        </p:nvPicPr>
        <p:blipFill>
          <a:blip r:embed="rId6"/>
          <a:stretch>
            <a:fillRect/>
          </a:stretch>
        </p:blipFill>
        <p:spPr>
          <a:xfrm>
            <a:off x="2910840" y="119380"/>
            <a:ext cx="6370320" cy="6265545"/>
          </a:xfrm>
          <a:prstGeom prst="rect">
            <a:avLst/>
          </a:prstGeom>
        </p:spPr>
      </p:pic>
    </p:spTree>
    <p:custDataLst>
      <p:tags r:id="rId1"/>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strips(downLeft)">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linds(horizontal)">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heel(1)">
                                      <p:cBhvr>
                                        <p:cTn id="3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需求变更申请报告</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11</a:t>
            </a:r>
          </a:p>
        </p:txBody>
      </p:sp>
      <p:pic>
        <p:nvPicPr>
          <p:cNvPr id="2" name="图片 1"/>
          <p:cNvPicPr>
            <a:picLocks noChangeAspect="1"/>
          </p:cNvPicPr>
          <p:nvPr/>
        </p:nvPicPr>
        <p:blipFill>
          <a:blip r:embed="rId4"/>
          <a:stretch>
            <a:fillRect/>
          </a:stretch>
        </p:blipFill>
        <p:spPr>
          <a:xfrm>
            <a:off x="3804285" y="12700"/>
            <a:ext cx="6343650" cy="6831965"/>
          </a:xfrm>
          <a:prstGeom prst="rect">
            <a:avLst/>
          </a:prstGeom>
        </p:spPr>
      </p:pic>
    </p:spTree>
    <p:custDataLst>
      <p:tags r:id="rId1"/>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checkerboard(across)">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87" name="文本框 59"/>
          <p:cNvSpPr txBox="1">
            <a:spLocks noChangeArrowheads="1"/>
          </p:cNvSpPr>
          <p:nvPr/>
        </p:nvSpPr>
        <p:spPr bwMode="auto">
          <a:xfrm>
            <a:off x="987425" y="266700"/>
            <a:ext cx="31045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需求变更影响分析</a:t>
            </a:r>
            <a:endParaRPr lang="zh-CN" altLang="en-US" sz="2400" dirty="0">
              <a:solidFill>
                <a:schemeClr val="tx1">
                  <a:lumMod val="75000"/>
                </a:schemeClr>
              </a:solidFill>
              <a:latin typeface="微软雅黑" panose="020B0503020204020204" pitchFamily="34" charset="-122"/>
            </a:endParaRPr>
          </a:p>
        </p:txBody>
      </p:sp>
      <p:sp>
        <p:nvSpPr>
          <p:cNvPr id="11288" name="文本框 60"/>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12</a:t>
            </a:r>
            <a:endParaRPr lang="zh-CN" altLang="en-US" sz="3600">
              <a:solidFill>
                <a:schemeClr val="tx1">
                  <a:lumMod val="75000"/>
                </a:schemeClr>
              </a:solidFill>
              <a:latin typeface="Impact" panose="020B0806030902050204" pitchFamily="34" charset="0"/>
            </a:endParaRPr>
          </a:p>
        </p:txBody>
      </p:sp>
      <p:pic>
        <p:nvPicPr>
          <p:cNvPr id="4" name="图片 3"/>
          <p:cNvPicPr>
            <a:picLocks noChangeAspect="1"/>
          </p:cNvPicPr>
          <p:nvPr/>
        </p:nvPicPr>
        <p:blipFill>
          <a:blip r:embed="rId4"/>
          <a:stretch>
            <a:fillRect/>
          </a:stretch>
        </p:blipFill>
        <p:spPr>
          <a:xfrm>
            <a:off x="4091940" y="248920"/>
            <a:ext cx="5524500" cy="6360160"/>
          </a:xfrm>
          <a:prstGeom prst="rect">
            <a:avLst/>
          </a:prstGeom>
        </p:spPr>
      </p:pic>
    </p:spTree>
    <p:custDataLst>
      <p:tags r:id="rId1"/>
    </p:custDataLst>
  </p:cSld>
  <p:clrMapOvr>
    <a:masterClrMapping/>
  </p:clrMapOvr>
  <p:transition spd="med" advClick="0" advTm="1220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1287"/>
                                        </p:tgtEl>
                                        <p:attrNameLst>
                                          <p:attrName>style.visibility</p:attrName>
                                        </p:attrNameLst>
                                      </p:cBhvr>
                                      <p:to>
                                        <p:strVal val="visible"/>
                                      </p:to>
                                    </p:set>
                                    <p:anim calcmode="lin" valueType="num">
                                      <p:cBhvr>
                                        <p:cTn id="7" dur="500" fill="hold"/>
                                        <p:tgtEl>
                                          <p:spTgt spid="1128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287"/>
                                        </p:tgtEl>
                                        <p:attrNameLst>
                                          <p:attrName>ppt_y</p:attrName>
                                        </p:attrNameLst>
                                      </p:cBhvr>
                                      <p:tavLst>
                                        <p:tav tm="0">
                                          <p:val>
                                            <p:strVal val="#ppt_y"/>
                                          </p:val>
                                        </p:tav>
                                        <p:tav tm="100000">
                                          <p:val>
                                            <p:strVal val="#ppt_y"/>
                                          </p:val>
                                        </p:tav>
                                      </p:tavLst>
                                    </p:anim>
                                    <p:anim calcmode="lin" valueType="num">
                                      <p:cBhvr>
                                        <p:cTn id="9" dur="500" fill="hold"/>
                                        <p:tgtEl>
                                          <p:spTgt spid="1128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28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287"/>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11288"/>
                                        </p:tgtEl>
                                        <p:attrNameLst>
                                          <p:attrName>style.visibility</p:attrName>
                                        </p:attrNameLst>
                                      </p:cBhvr>
                                      <p:to>
                                        <p:strVal val="visible"/>
                                      </p:to>
                                    </p:set>
                                    <p:anim calcmode="lin" valueType="num">
                                      <p:cBhvr>
                                        <p:cTn id="14" dur="500" fill="hold"/>
                                        <p:tgtEl>
                                          <p:spTgt spid="1128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1288"/>
                                        </p:tgtEl>
                                        <p:attrNameLst>
                                          <p:attrName>ppt_y</p:attrName>
                                        </p:attrNameLst>
                                      </p:cBhvr>
                                      <p:tavLst>
                                        <p:tav tm="0">
                                          <p:val>
                                            <p:strVal val="#ppt_y"/>
                                          </p:val>
                                        </p:tav>
                                        <p:tav tm="100000">
                                          <p:val>
                                            <p:strVal val="#ppt_y"/>
                                          </p:val>
                                        </p:tav>
                                      </p:tavLst>
                                    </p:anim>
                                    <p:anim calcmode="lin" valueType="num">
                                      <p:cBhvr>
                                        <p:cTn id="16" dur="500" fill="hold"/>
                                        <p:tgtEl>
                                          <p:spTgt spid="1128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128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1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7" grpId="0"/>
      <p:bldP spid="11288"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47" name="文本框 55"/>
          <p:cNvSpPr txBox="1">
            <a:spLocks noChangeArrowheads="1"/>
          </p:cNvSpPr>
          <p:nvPr/>
        </p:nvSpPr>
        <p:spPr bwMode="auto">
          <a:xfrm>
            <a:off x="987425" y="266700"/>
            <a:ext cx="2257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项目计划</a:t>
            </a:r>
            <a:endParaRPr lang="zh-CN" altLang="en-US" sz="2400" dirty="0">
              <a:solidFill>
                <a:schemeClr val="tx1">
                  <a:lumMod val="75000"/>
                </a:schemeClr>
              </a:solidFill>
              <a:latin typeface="微软雅黑" panose="020B0503020204020204" pitchFamily="34" charset="-122"/>
            </a:endParaRPr>
          </a:p>
        </p:txBody>
      </p:sp>
      <p:sp>
        <p:nvSpPr>
          <p:cNvPr id="13348" name="文本框 56"/>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13</a:t>
            </a:r>
            <a:endParaRPr lang="zh-CN" altLang="en-US" sz="3600">
              <a:solidFill>
                <a:schemeClr val="tx1">
                  <a:lumMod val="75000"/>
                </a:schemeClr>
              </a:solidFill>
              <a:latin typeface="Impact" panose="020B0806030902050204" pitchFamily="34" charset="0"/>
            </a:endParaRPr>
          </a:p>
        </p:txBody>
      </p:sp>
      <p:pic>
        <p:nvPicPr>
          <p:cNvPr id="3" name="图片 2"/>
          <p:cNvPicPr>
            <a:picLocks noChangeAspect="1"/>
          </p:cNvPicPr>
          <p:nvPr/>
        </p:nvPicPr>
        <p:blipFill>
          <a:blip r:embed="rId4"/>
          <a:stretch>
            <a:fillRect/>
          </a:stretch>
        </p:blipFill>
        <p:spPr>
          <a:xfrm>
            <a:off x="2023745" y="2501900"/>
            <a:ext cx="8823960" cy="3706495"/>
          </a:xfrm>
          <a:prstGeom prst="rect">
            <a:avLst/>
          </a:prstGeom>
        </p:spPr>
      </p:pic>
      <p:sp>
        <p:nvSpPr>
          <p:cNvPr id="42001" name="稻壳儿小白白(http://dwz.cn/Wu2UP)"/>
          <p:cNvSpPr>
            <a:spLocks noChangeArrowheads="1"/>
          </p:cNvSpPr>
          <p:nvPr/>
        </p:nvSpPr>
        <p:spPr bwMode="auto">
          <a:xfrm>
            <a:off x="359093" y="1238568"/>
            <a:ext cx="549275" cy="547687"/>
          </a:xfrm>
          <a:prstGeom prst="ellipse">
            <a:avLst/>
          </a:prstGeom>
          <a:solidFill>
            <a:srgbClr val="333F4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endParaRPr lang="en-AU" altLang="en-US" sz="1600">
              <a:solidFill>
                <a:srgbClr val="333F4F"/>
              </a:solidFill>
              <a:sym typeface="Arial" panose="020B0604020202020204" pitchFamily="34" charset="0"/>
            </a:endParaRPr>
          </a:p>
        </p:txBody>
      </p:sp>
      <p:sp>
        <p:nvSpPr>
          <p:cNvPr id="42002" name="稻壳儿小白白(http://dwz.cn/Wu2UP)"/>
          <p:cNvSpPr>
            <a:spLocks noEditPoints="1"/>
          </p:cNvSpPr>
          <p:nvPr/>
        </p:nvSpPr>
        <p:spPr bwMode="auto">
          <a:xfrm>
            <a:off x="443865" y="1348105"/>
            <a:ext cx="379413" cy="349250"/>
          </a:xfrm>
          <a:custGeom>
            <a:avLst/>
            <a:gdLst>
              <a:gd name="T0" fmla="*/ 2147483646 w 68"/>
              <a:gd name="T1" fmla="*/ 2147483646 h 63"/>
              <a:gd name="T2" fmla="*/ 2147483646 w 68"/>
              <a:gd name="T3" fmla="*/ 2147483646 h 63"/>
              <a:gd name="T4" fmla="*/ 2147483646 w 68"/>
              <a:gd name="T5" fmla="*/ 2147483646 h 63"/>
              <a:gd name="T6" fmla="*/ 2147483646 w 68"/>
              <a:gd name="T7" fmla="*/ 2147483646 h 63"/>
              <a:gd name="T8" fmla="*/ 2147483646 w 68"/>
              <a:gd name="T9" fmla="*/ 2147483646 h 63"/>
              <a:gd name="T10" fmla="*/ 2147483646 w 68"/>
              <a:gd name="T11" fmla="*/ 2147483646 h 63"/>
              <a:gd name="T12" fmla="*/ 2147483646 w 68"/>
              <a:gd name="T13" fmla="*/ 2147483646 h 63"/>
              <a:gd name="T14" fmla="*/ 2147483646 w 68"/>
              <a:gd name="T15" fmla="*/ 2147483646 h 63"/>
              <a:gd name="T16" fmla="*/ 0 w 68"/>
              <a:gd name="T17" fmla="*/ 2147483646 h 63"/>
              <a:gd name="T18" fmla="*/ 2147483646 w 68"/>
              <a:gd name="T19" fmla="*/ 2147483646 h 63"/>
              <a:gd name="T20" fmla="*/ 2147483646 w 68"/>
              <a:gd name="T21" fmla="*/ 2147483646 h 63"/>
              <a:gd name="T22" fmla="*/ 2147483646 w 68"/>
              <a:gd name="T23" fmla="*/ 2147483646 h 63"/>
              <a:gd name="T24" fmla="*/ 2147483646 w 68"/>
              <a:gd name="T25" fmla="*/ 2147483646 h 63"/>
              <a:gd name="T26" fmla="*/ 2147483646 w 68"/>
              <a:gd name="T27" fmla="*/ 2147483646 h 63"/>
              <a:gd name="T28" fmla="*/ 2147483646 w 68"/>
              <a:gd name="T29" fmla="*/ 2147483646 h 63"/>
              <a:gd name="T30" fmla="*/ 2147483646 w 68"/>
              <a:gd name="T31" fmla="*/ 2147483646 h 63"/>
              <a:gd name="T32" fmla="*/ 2147483646 w 68"/>
              <a:gd name="T33" fmla="*/ 2147483646 h 63"/>
              <a:gd name="T34" fmla="*/ 2147483646 w 68"/>
              <a:gd name="T35" fmla="*/ 2147483646 h 63"/>
              <a:gd name="T36" fmla="*/ 2147483646 w 68"/>
              <a:gd name="T37" fmla="*/ 2147483646 h 63"/>
              <a:gd name="T38" fmla="*/ 2147483646 w 68"/>
              <a:gd name="T39" fmla="*/ 2147483646 h 63"/>
              <a:gd name="T40" fmla="*/ 2147483646 w 68"/>
              <a:gd name="T41" fmla="*/ 2147483646 h 63"/>
              <a:gd name="T42" fmla="*/ 2147483646 w 68"/>
              <a:gd name="T43" fmla="*/ 2147483646 h 63"/>
              <a:gd name="T44" fmla="*/ 2147483646 w 68"/>
              <a:gd name="T45" fmla="*/ 2147483646 h 63"/>
              <a:gd name="T46" fmla="*/ 2147483646 w 68"/>
              <a:gd name="T47" fmla="*/ 2147483646 h 63"/>
              <a:gd name="T48" fmla="*/ 2147483646 w 68"/>
              <a:gd name="T49" fmla="*/ 2147483646 h 63"/>
              <a:gd name="T50" fmla="*/ 2147483646 w 68"/>
              <a:gd name="T51" fmla="*/ 2147483646 h 63"/>
              <a:gd name="T52" fmla="*/ 2147483646 w 68"/>
              <a:gd name="T53" fmla="*/ 2147483646 h 63"/>
              <a:gd name="T54" fmla="*/ 2147483646 w 68"/>
              <a:gd name="T55" fmla="*/ 0 h 63"/>
              <a:gd name="T56" fmla="*/ 2147483646 w 68"/>
              <a:gd name="T57" fmla="*/ 2147483646 h 63"/>
              <a:gd name="T58" fmla="*/ 2147483646 w 68"/>
              <a:gd name="T59" fmla="*/ 2147483646 h 63"/>
              <a:gd name="T60" fmla="*/ 2147483646 w 68"/>
              <a:gd name="T61" fmla="*/ 2147483646 h 63"/>
              <a:gd name="T62" fmla="*/ 2147483646 w 68"/>
              <a:gd name="T63" fmla="*/ 2147483646 h 63"/>
              <a:gd name="T64" fmla="*/ 2147483646 w 68"/>
              <a:gd name="T65" fmla="*/ 2147483646 h 63"/>
              <a:gd name="T66" fmla="*/ 2147483646 w 68"/>
              <a:gd name="T67" fmla="*/ 2147483646 h 63"/>
              <a:gd name="T68" fmla="*/ 2147483646 w 68"/>
              <a:gd name="T69" fmla="*/ 2147483646 h 63"/>
              <a:gd name="T70" fmla="*/ 2147483646 w 68"/>
              <a:gd name="T71" fmla="*/ 2147483646 h 63"/>
              <a:gd name="T72" fmla="*/ 2147483646 w 68"/>
              <a:gd name="T73" fmla="*/ 2147483646 h 63"/>
              <a:gd name="T74" fmla="*/ 2147483646 w 68"/>
              <a:gd name="T75" fmla="*/ 2147483646 h 63"/>
              <a:gd name="T76" fmla="*/ 2147483646 w 68"/>
              <a:gd name="T77" fmla="*/ 2147483646 h 63"/>
              <a:gd name="T78" fmla="*/ 2147483646 w 68"/>
              <a:gd name="T79" fmla="*/ 2147483646 h 63"/>
              <a:gd name="T80" fmla="*/ 2147483646 w 68"/>
              <a:gd name="T81" fmla="*/ 2147483646 h 63"/>
              <a:gd name="T82" fmla="*/ 2147483646 w 68"/>
              <a:gd name="T83" fmla="*/ 2147483646 h 63"/>
              <a:gd name="T84" fmla="*/ 2147483646 w 68"/>
              <a:gd name="T85" fmla="*/ 2147483646 h 63"/>
              <a:gd name="T86" fmla="*/ 2147483646 w 68"/>
              <a:gd name="T87" fmla="*/ 2147483646 h 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8"/>
              <a:gd name="T133" fmla="*/ 0 h 63"/>
              <a:gd name="T134" fmla="*/ 68 w 68"/>
              <a:gd name="T135" fmla="*/ 63 h 6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19" name="稻壳儿小白白(http://dwz.cn/Wu2UP)"/>
          <p:cNvSpPr txBox="1">
            <a:spLocks noChangeArrowheads="1"/>
          </p:cNvSpPr>
          <p:nvPr/>
        </p:nvSpPr>
        <p:spPr bwMode="auto">
          <a:xfrm>
            <a:off x="1134745" y="1143635"/>
            <a:ext cx="446722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nSpc>
                <a:spcPct val="150000"/>
              </a:lnSpc>
            </a:pPr>
            <a:r>
              <a:rPr lang="zh-CN" altLang="en-US" sz="2400" b="1" kern="100" dirty="0">
                <a:solidFill>
                  <a:srgbClr val="346182"/>
                </a:solidFill>
                <a:latin typeface="微软雅黑" panose="020B0503020204020204" pitchFamily="34" charset="-122"/>
                <a:cs typeface="Times New Roman" panose="02020603050405020304" pitchFamily="18" charset="0"/>
                <a:sym typeface="+mn-ea"/>
              </a:rPr>
              <a:t>对项目任务工作量与进度的影响</a:t>
            </a:r>
            <a:endParaRPr lang="en-US" altLang="zh-CN" sz="2400" b="1">
              <a:solidFill>
                <a:srgbClr val="333F4F"/>
              </a:solidFill>
              <a:sym typeface="Arial" panose="020B0604020202020204" pitchFamily="34" charset="0"/>
            </a:endParaRPr>
          </a:p>
        </p:txBody>
      </p:sp>
      <p:sp>
        <p:nvSpPr>
          <p:cNvPr id="42020" name="稻壳儿小白白(http://dwz.cn/Wu2UP)"/>
          <p:cNvSpPr txBox="1">
            <a:spLocks noChangeArrowheads="1"/>
          </p:cNvSpPr>
          <p:nvPr/>
        </p:nvSpPr>
        <p:spPr bwMode="auto">
          <a:xfrm>
            <a:off x="1253490" y="1805940"/>
            <a:ext cx="910653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pPr>
            <a:r>
              <a:rPr lang="zh-CN" altLang="en-US" sz="2000">
                <a:solidFill>
                  <a:srgbClr val="333F4F"/>
                </a:solidFill>
                <a:sym typeface="Arial" panose="020B0604020202020204" pitchFamily="34" charset="0"/>
              </a:rPr>
              <a:t>由于必须和各个用户代表确认，修改文档和界面，会对项目的工时产生影响：</a:t>
            </a:r>
          </a:p>
        </p:txBody>
      </p:sp>
    </p:spTree>
    <p:custDataLst>
      <p:tags r:id="rId1"/>
    </p:custDataLst>
  </p:cSld>
  <p:clrMapOvr>
    <a:masterClrMapping/>
  </p:clrMapOvr>
  <p:transition spd="slow" advTm="13128">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3347"/>
                                        </p:tgtEl>
                                        <p:attrNameLst>
                                          <p:attrName>style.visibility</p:attrName>
                                        </p:attrNameLst>
                                      </p:cBhvr>
                                      <p:to>
                                        <p:strVal val="visible"/>
                                      </p:to>
                                    </p:set>
                                    <p:anim calcmode="lin" valueType="num">
                                      <p:cBhvr>
                                        <p:cTn id="7" dur="500" fill="hold"/>
                                        <p:tgtEl>
                                          <p:spTgt spid="1334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347"/>
                                        </p:tgtEl>
                                        <p:attrNameLst>
                                          <p:attrName>ppt_y</p:attrName>
                                        </p:attrNameLst>
                                      </p:cBhvr>
                                      <p:tavLst>
                                        <p:tav tm="0">
                                          <p:val>
                                            <p:strVal val="#ppt_y"/>
                                          </p:val>
                                        </p:tav>
                                        <p:tav tm="100000">
                                          <p:val>
                                            <p:strVal val="#ppt_y"/>
                                          </p:val>
                                        </p:tav>
                                      </p:tavLst>
                                    </p:anim>
                                    <p:anim calcmode="lin" valueType="num">
                                      <p:cBhvr>
                                        <p:cTn id="9" dur="500" fill="hold"/>
                                        <p:tgtEl>
                                          <p:spTgt spid="1334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34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347"/>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13348"/>
                                        </p:tgtEl>
                                        <p:attrNameLst>
                                          <p:attrName>style.visibility</p:attrName>
                                        </p:attrNameLst>
                                      </p:cBhvr>
                                      <p:to>
                                        <p:strVal val="visible"/>
                                      </p:to>
                                    </p:set>
                                    <p:anim calcmode="lin" valueType="num">
                                      <p:cBhvr>
                                        <p:cTn id="14" dur="500" fill="hold"/>
                                        <p:tgtEl>
                                          <p:spTgt spid="1334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3348"/>
                                        </p:tgtEl>
                                        <p:attrNameLst>
                                          <p:attrName>ppt_y</p:attrName>
                                        </p:attrNameLst>
                                      </p:cBhvr>
                                      <p:tavLst>
                                        <p:tav tm="0">
                                          <p:val>
                                            <p:strVal val="#ppt_y"/>
                                          </p:val>
                                        </p:tav>
                                        <p:tav tm="100000">
                                          <p:val>
                                            <p:strVal val="#ppt_y"/>
                                          </p:val>
                                        </p:tav>
                                      </p:tavLst>
                                    </p:anim>
                                    <p:anim calcmode="lin" valueType="num">
                                      <p:cBhvr>
                                        <p:cTn id="16" dur="500" fill="hold"/>
                                        <p:tgtEl>
                                          <p:spTgt spid="1334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334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3348"/>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diamond(in)">
                                      <p:cBhvr>
                                        <p:cTn id="23" dur="2000"/>
                                        <p:tgtEl>
                                          <p:spTgt spid="3"/>
                                        </p:tgtEl>
                                      </p:cBhvr>
                                    </p:animEffect>
                                  </p:childTnLst>
                                </p:cTn>
                              </p:par>
                              <p:par>
                                <p:cTn id="24" presetID="2" presetClass="entr" presetSubtype="1" fill="hold" grpId="0" nodeType="withEffect">
                                  <p:stCondLst>
                                    <p:cond delay="0"/>
                                  </p:stCondLst>
                                  <p:childTnLst>
                                    <p:set>
                                      <p:cBhvr>
                                        <p:cTn id="25" dur="1" fill="hold">
                                          <p:stCondLst>
                                            <p:cond delay="0"/>
                                          </p:stCondLst>
                                        </p:cTn>
                                        <p:tgtEl>
                                          <p:spTgt spid="42001"/>
                                        </p:tgtEl>
                                        <p:attrNameLst>
                                          <p:attrName>style.visibility</p:attrName>
                                        </p:attrNameLst>
                                      </p:cBhvr>
                                      <p:to>
                                        <p:strVal val="visible"/>
                                      </p:to>
                                    </p:set>
                                    <p:anim calcmode="lin" valueType="num">
                                      <p:cBhvr additive="base">
                                        <p:cTn id="26" dur="500" fill="hold"/>
                                        <p:tgtEl>
                                          <p:spTgt spid="42001"/>
                                        </p:tgtEl>
                                        <p:attrNameLst>
                                          <p:attrName>ppt_x</p:attrName>
                                        </p:attrNameLst>
                                      </p:cBhvr>
                                      <p:tavLst>
                                        <p:tav tm="0">
                                          <p:val>
                                            <p:strVal val="#ppt_x"/>
                                          </p:val>
                                        </p:tav>
                                        <p:tav tm="100000">
                                          <p:val>
                                            <p:strVal val="#ppt_x"/>
                                          </p:val>
                                        </p:tav>
                                      </p:tavLst>
                                    </p:anim>
                                    <p:anim calcmode="lin" valueType="num">
                                      <p:cBhvr additive="base">
                                        <p:cTn id="27" dur="500" fill="hold"/>
                                        <p:tgtEl>
                                          <p:spTgt spid="42001"/>
                                        </p:tgtEl>
                                        <p:attrNameLst>
                                          <p:attrName>ppt_y</p:attrName>
                                        </p:attrNameLst>
                                      </p:cBhvr>
                                      <p:tavLst>
                                        <p:tav tm="0">
                                          <p:val>
                                            <p:strVal val="0-#ppt_h/2"/>
                                          </p:val>
                                        </p:tav>
                                        <p:tav tm="100000">
                                          <p:val>
                                            <p:strVal val="#ppt_y"/>
                                          </p:val>
                                        </p:tav>
                                      </p:tavLst>
                                    </p:anim>
                                  </p:childTnLst>
                                </p:cTn>
                              </p:par>
                              <p:par>
                                <p:cTn id="28" presetID="2" presetClass="entr" presetSubtype="1" fill="hold" grpId="0" nodeType="withEffect">
                                  <p:stCondLst>
                                    <p:cond delay="0"/>
                                  </p:stCondLst>
                                  <p:childTnLst>
                                    <p:set>
                                      <p:cBhvr>
                                        <p:cTn id="29" dur="1" fill="hold">
                                          <p:stCondLst>
                                            <p:cond delay="0"/>
                                          </p:stCondLst>
                                        </p:cTn>
                                        <p:tgtEl>
                                          <p:spTgt spid="42002"/>
                                        </p:tgtEl>
                                        <p:attrNameLst>
                                          <p:attrName>style.visibility</p:attrName>
                                        </p:attrNameLst>
                                      </p:cBhvr>
                                      <p:to>
                                        <p:strVal val="visible"/>
                                      </p:to>
                                    </p:set>
                                    <p:anim calcmode="lin" valueType="num">
                                      <p:cBhvr additive="base">
                                        <p:cTn id="30" dur="500" fill="hold"/>
                                        <p:tgtEl>
                                          <p:spTgt spid="42002"/>
                                        </p:tgtEl>
                                        <p:attrNameLst>
                                          <p:attrName>ppt_x</p:attrName>
                                        </p:attrNameLst>
                                      </p:cBhvr>
                                      <p:tavLst>
                                        <p:tav tm="0">
                                          <p:val>
                                            <p:strVal val="#ppt_x"/>
                                          </p:val>
                                        </p:tav>
                                        <p:tav tm="100000">
                                          <p:val>
                                            <p:strVal val="#ppt_x"/>
                                          </p:val>
                                        </p:tav>
                                      </p:tavLst>
                                    </p:anim>
                                    <p:anim calcmode="lin" valueType="num">
                                      <p:cBhvr additive="base">
                                        <p:cTn id="31" dur="500" fill="hold"/>
                                        <p:tgtEl>
                                          <p:spTgt spid="42002"/>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stCondLst>
                                    <p:cond delay="0"/>
                                  </p:stCondLst>
                                  <p:childTnLst>
                                    <p:set>
                                      <p:cBhvr>
                                        <p:cTn id="33" dur="1" fill="hold">
                                          <p:stCondLst>
                                            <p:cond delay="0"/>
                                          </p:stCondLst>
                                        </p:cTn>
                                        <p:tgtEl>
                                          <p:spTgt spid="42019"/>
                                        </p:tgtEl>
                                        <p:attrNameLst>
                                          <p:attrName>style.visibility</p:attrName>
                                        </p:attrNameLst>
                                      </p:cBhvr>
                                      <p:to>
                                        <p:strVal val="visible"/>
                                      </p:to>
                                    </p:set>
                                    <p:anim calcmode="lin" valueType="num">
                                      <p:cBhvr additive="base">
                                        <p:cTn id="34" dur="500" fill="hold"/>
                                        <p:tgtEl>
                                          <p:spTgt spid="42019"/>
                                        </p:tgtEl>
                                        <p:attrNameLst>
                                          <p:attrName>ppt_x</p:attrName>
                                        </p:attrNameLst>
                                      </p:cBhvr>
                                      <p:tavLst>
                                        <p:tav tm="0">
                                          <p:val>
                                            <p:strVal val="#ppt_x"/>
                                          </p:val>
                                        </p:tav>
                                        <p:tav tm="100000">
                                          <p:val>
                                            <p:strVal val="#ppt_x"/>
                                          </p:val>
                                        </p:tav>
                                      </p:tavLst>
                                    </p:anim>
                                    <p:anim calcmode="lin" valueType="num">
                                      <p:cBhvr additive="base">
                                        <p:cTn id="35" dur="500" fill="hold"/>
                                        <p:tgtEl>
                                          <p:spTgt spid="42019"/>
                                        </p:tgtEl>
                                        <p:attrNameLst>
                                          <p:attrName>ppt_y</p:attrName>
                                        </p:attrNameLst>
                                      </p:cBhvr>
                                      <p:tavLst>
                                        <p:tav tm="0">
                                          <p:val>
                                            <p:strVal val="0-#ppt_h/2"/>
                                          </p:val>
                                        </p:tav>
                                        <p:tav tm="100000">
                                          <p:val>
                                            <p:strVal val="#ppt_y"/>
                                          </p:val>
                                        </p:tav>
                                      </p:tavLst>
                                    </p:anim>
                                  </p:childTnLst>
                                </p:cTn>
                              </p:par>
                              <p:par>
                                <p:cTn id="36" presetID="2" presetClass="entr" presetSubtype="1" fill="hold" grpId="0" nodeType="withEffect">
                                  <p:stCondLst>
                                    <p:cond delay="0"/>
                                  </p:stCondLst>
                                  <p:childTnLst>
                                    <p:set>
                                      <p:cBhvr>
                                        <p:cTn id="37" dur="1" fill="hold">
                                          <p:stCondLst>
                                            <p:cond delay="0"/>
                                          </p:stCondLst>
                                        </p:cTn>
                                        <p:tgtEl>
                                          <p:spTgt spid="42020"/>
                                        </p:tgtEl>
                                        <p:attrNameLst>
                                          <p:attrName>style.visibility</p:attrName>
                                        </p:attrNameLst>
                                      </p:cBhvr>
                                      <p:to>
                                        <p:strVal val="visible"/>
                                      </p:to>
                                    </p:set>
                                    <p:anim calcmode="lin" valueType="num">
                                      <p:cBhvr additive="base">
                                        <p:cTn id="38" dur="500" fill="hold"/>
                                        <p:tgtEl>
                                          <p:spTgt spid="42020"/>
                                        </p:tgtEl>
                                        <p:attrNameLst>
                                          <p:attrName>ppt_x</p:attrName>
                                        </p:attrNameLst>
                                      </p:cBhvr>
                                      <p:tavLst>
                                        <p:tav tm="0">
                                          <p:val>
                                            <p:strVal val="#ppt_x"/>
                                          </p:val>
                                        </p:tav>
                                        <p:tav tm="100000">
                                          <p:val>
                                            <p:strVal val="#ppt_x"/>
                                          </p:val>
                                        </p:tav>
                                      </p:tavLst>
                                    </p:anim>
                                    <p:anim calcmode="lin" valueType="num">
                                      <p:cBhvr additive="base">
                                        <p:cTn id="39" dur="500" fill="hold"/>
                                        <p:tgtEl>
                                          <p:spTgt spid="420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7" grpId="0"/>
      <p:bldP spid="13348" grpId="0"/>
      <p:bldP spid="42001" grpId="0" bldLvl="0" animBg="1"/>
      <p:bldP spid="42002" grpId="0" bldLvl="0" animBg="1"/>
      <p:bldP spid="42019" grpId="0"/>
      <p:bldP spid="42020"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85" name="文本框 64"/>
          <p:cNvSpPr txBox="1">
            <a:spLocks noChangeArrowheads="1"/>
          </p:cNvSpPr>
          <p:nvPr/>
        </p:nvSpPr>
        <p:spPr bwMode="auto">
          <a:xfrm>
            <a:off x="987425" y="266700"/>
            <a:ext cx="302704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Team Building</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dirty="0">
              <a:solidFill>
                <a:schemeClr val="tx1">
                  <a:lumMod val="75000"/>
                </a:schemeClr>
              </a:solidFill>
              <a:latin typeface="微软雅黑" panose="020B0503020204020204" pitchFamily="34" charset="-122"/>
            </a:endParaRPr>
          </a:p>
        </p:txBody>
      </p:sp>
      <p:sp>
        <p:nvSpPr>
          <p:cNvPr id="18486" name="文本框 65"/>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14</a:t>
            </a:r>
          </a:p>
        </p:txBody>
      </p:sp>
      <p:pic>
        <p:nvPicPr>
          <p:cNvPr id="2" name="图片 1"/>
          <p:cNvPicPr>
            <a:picLocks noChangeAspect="1"/>
          </p:cNvPicPr>
          <p:nvPr/>
        </p:nvPicPr>
        <p:blipFill>
          <a:blip r:embed="rId4"/>
          <a:stretch>
            <a:fillRect/>
          </a:stretch>
        </p:blipFill>
        <p:spPr>
          <a:xfrm>
            <a:off x="2795270" y="828675"/>
            <a:ext cx="7279005" cy="5459730"/>
          </a:xfrm>
          <a:prstGeom prst="rect">
            <a:avLst/>
          </a:prstGeom>
        </p:spPr>
      </p:pic>
    </p:spTree>
    <p:custDataLst>
      <p:tags r:id="rId1"/>
    </p:custDataLst>
  </p:cSld>
  <p:clrMapOvr>
    <a:masterClrMapping/>
  </p:clrMapOvr>
  <p:transition spd="slow" advClick="0" advTm="3555">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8485"/>
                                        </p:tgtEl>
                                        <p:attrNameLst>
                                          <p:attrName>style.visibility</p:attrName>
                                        </p:attrNameLst>
                                      </p:cBhvr>
                                      <p:to>
                                        <p:strVal val="visible"/>
                                      </p:to>
                                    </p:set>
                                    <p:anim calcmode="lin" valueType="num">
                                      <p:cBhvr>
                                        <p:cTn id="7" dur="500" fill="hold"/>
                                        <p:tgtEl>
                                          <p:spTgt spid="1848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85"/>
                                        </p:tgtEl>
                                        <p:attrNameLst>
                                          <p:attrName>ppt_y</p:attrName>
                                        </p:attrNameLst>
                                      </p:cBhvr>
                                      <p:tavLst>
                                        <p:tav tm="0">
                                          <p:val>
                                            <p:strVal val="#ppt_y"/>
                                          </p:val>
                                        </p:tav>
                                        <p:tav tm="100000">
                                          <p:val>
                                            <p:strVal val="#ppt_y"/>
                                          </p:val>
                                        </p:tav>
                                      </p:tavLst>
                                    </p:anim>
                                    <p:anim calcmode="lin" valueType="num">
                                      <p:cBhvr>
                                        <p:cTn id="9" dur="500" fill="hold"/>
                                        <p:tgtEl>
                                          <p:spTgt spid="1848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8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8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18486"/>
                                        </p:tgtEl>
                                        <p:attrNameLst>
                                          <p:attrName>style.visibility</p:attrName>
                                        </p:attrNameLst>
                                      </p:cBhvr>
                                      <p:to>
                                        <p:strVal val="visible"/>
                                      </p:to>
                                    </p:set>
                                    <p:anim calcmode="lin" valueType="num">
                                      <p:cBhvr>
                                        <p:cTn id="14" dur="500" fill="hold"/>
                                        <p:tgtEl>
                                          <p:spTgt spid="1848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8486"/>
                                        </p:tgtEl>
                                        <p:attrNameLst>
                                          <p:attrName>ppt_y</p:attrName>
                                        </p:attrNameLst>
                                      </p:cBhvr>
                                      <p:tavLst>
                                        <p:tav tm="0">
                                          <p:val>
                                            <p:strVal val="#ppt_y"/>
                                          </p:val>
                                        </p:tav>
                                        <p:tav tm="100000">
                                          <p:val>
                                            <p:strVal val="#ppt_y"/>
                                          </p:val>
                                        </p:tav>
                                      </p:tavLst>
                                    </p:anim>
                                    <p:anim calcmode="lin" valueType="num">
                                      <p:cBhvr>
                                        <p:cTn id="16" dur="500" fill="hold"/>
                                        <p:tgtEl>
                                          <p:spTgt spid="1848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848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85" grpId="0"/>
      <p:bldP spid="18486"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Oval 76"/>
          <p:cNvSpPr/>
          <p:nvPr/>
        </p:nvSpPr>
        <p:spPr>
          <a:xfrm>
            <a:off x="1457325" y="1220788"/>
            <a:ext cx="698500" cy="6985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2400" dirty="0">
                <a:solidFill>
                  <a:schemeClr val="bg1"/>
                </a:solidFill>
                <a:latin typeface="FontAwesome" pitchFamily="2" charset="0"/>
              </a:rPr>
              <a:t></a:t>
            </a:r>
          </a:p>
        </p:txBody>
      </p:sp>
      <p:sp>
        <p:nvSpPr>
          <p:cNvPr id="15" name="Text Placeholder 33"/>
          <p:cNvSpPr txBox="1"/>
          <p:nvPr/>
        </p:nvSpPr>
        <p:spPr bwMode="auto">
          <a:xfrm>
            <a:off x="2576195" y="1221105"/>
            <a:ext cx="8808720" cy="155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71450" indent="-171450" defTabSz="685800">
              <a:defRPr>
                <a:solidFill>
                  <a:schemeClr val="tx1"/>
                </a:solidFill>
                <a:latin typeface="Arial" panose="020B0604020202020204" pitchFamily="34" charset="0"/>
                <a:ea typeface="微软雅黑" panose="020B0503020204020204" pitchFamily="34" charset="-122"/>
              </a:defRPr>
            </a:lvl1pPr>
            <a:lvl2pPr marL="514350" indent="-171450" defTabSz="685800">
              <a:defRPr>
                <a:solidFill>
                  <a:schemeClr val="tx1"/>
                </a:solidFill>
                <a:latin typeface="Arial" panose="020B0604020202020204" pitchFamily="34" charset="0"/>
                <a:ea typeface="微软雅黑" panose="020B0503020204020204" pitchFamily="34" charset="-122"/>
              </a:defRPr>
            </a:lvl2pPr>
            <a:lvl3pPr marL="857250" indent="-171450" defTabSz="685800">
              <a:defRPr>
                <a:solidFill>
                  <a:schemeClr val="tx1"/>
                </a:solidFill>
                <a:latin typeface="Arial" panose="020B0604020202020204" pitchFamily="34" charset="0"/>
                <a:ea typeface="微软雅黑" panose="020B0503020204020204" pitchFamily="34" charset="-122"/>
              </a:defRPr>
            </a:lvl3pPr>
            <a:lvl4pPr marL="1200150" indent="-171450" defTabSz="685800">
              <a:defRPr>
                <a:solidFill>
                  <a:schemeClr val="tx1"/>
                </a:solidFill>
                <a:latin typeface="Arial" panose="020B0604020202020204" pitchFamily="34" charset="0"/>
                <a:ea typeface="微软雅黑" panose="020B0503020204020204" pitchFamily="34" charset="-122"/>
              </a:defRPr>
            </a:lvl4pPr>
            <a:lvl5pPr marL="1543050" indent="-171450" defTabSz="685800">
              <a:defRPr>
                <a:solidFill>
                  <a:schemeClr val="tx1"/>
                </a:solidFill>
                <a:latin typeface="Arial" panose="020B0604020202020204" pitchFamily="34" charset="0"/>
                <a:ea typeface="微软雅黑" panose="020B0503020204020204" pitchFamily="34" charset="-122"/>
              </a:defRPr>
            </a:lvl5pPr>
            <a:lvl6pPr marL="20002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4574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29146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3718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buFont typeface="Arial" panose="020B0604020202020204" pitchFamily="34" charset="0"/>
              <a:buNone/>
            </a:pPr>
            <a:r>
              <a:rPr lang="en-US" altLang="zh-CN" sz="2400" dirty="0">
                <a:solidFill>
                  <a:schemeClr val="tx2"/>
                </a:solidFill>
                <a:latin typeface="楷体" panose="02010609060101010101" pitchFamily="49" charset="-122"/>
                <a:ea typeface="楷体" panose="02010609060101010101" pitchFamily="49" charset="-122"/>
                <a:sym typeface="+mn-ea"/>
              </a:rPr>
              <a:t>[1] </a:t>
            </a:r>
            <a:r>
              <a:rPr lang="zh-CN" altLang="en-US" sz="2400" dirty="0">
                <a:solidFill>
                  <a:schemeClr val="tx2"/>
                </a:solidFill>
                <a:latin typeface="楷体" panose="02010609060101010101" pitchFamily="49" charset="-122"/>
                <a:ea typeface="楷体" panose="02010609060101010101" pitchFamily="49" charset="-122"/>
                <a:sym typeface="+mn-ea"/>
              </a:rPr>
              <a:t>软件需求 </a:t>
            </a:r>
            <a:r>
              <a:rPr lang="en-US" altLang="zh-CN" sz="2400" dirty="0">
                <a:solidFill>
                  <a:schemeClr val="tx2"/>
                </a:solidFill>
                <a:latin typeface="楷体" panose="02010609060101010101" pitchFamily="49" charset="-122"/>
                <a:ea typeface="楷体" panose="02010609060101010101" pitchFamily="49" charset="-122"/>
                <a:sym typeface="+mn-ea"/>
              </a:rPr>
              <a:t>【</a:t>
            </a:r>
            <a:r>
              <a:rPr lang="zh-CN" altLang="en-US" sz="2400" dirty="0">
                <a:solidFill>
                  <a:schemeClr val="tx2"/>
                </a:solidFill>
                <a:latin typeface="楷体" panose="02010609060101010101" pitchFamily="49" charset="-122"/>
                <a:ea typeface="楷体" panose="02010609060101010101" pitchFamily="49" charset="-122"/>
                <a:sym typeface="+mn-ea"/>
              </a:rPr>
              <a:t>美</a:t>
            </a:r>
            <a:r>
              <a:rPr lang="en-US" altLang="zh-CN" sz="2400" dirty="0">
                <a:solidFill>
                  <a:schemeClr val="tx2"/>
                </a:solidFill>
                <a:latin typeface="楷体" panose="02010609060101010101" pitchFamily="49" charset="-122"/>
                <a:ea typeface="楷体" panose="02010609060101010101" pitchFamily="49" charset="-122"/>
                <a:sym typeface="+mn-ea"/>
              </a:rPr>
              <a:t>】Karl </a:t>
            </a:r>
            <a:r>
              <a:rPr lang="en-US" altLang="zh-CN" sz="2400" dirty="0" err="1">
                <a:solidFill>
                  <a:schemeClr val="tx2"/>
                </a:solidFill>
                <a:latin typeface="楷体" panose="02010609060101010101" pitchFamily="49" charset="-122"/>
                <a:ea typeface="楷体" panose="02010609060101010101" pitchFamily="49" charset="-122"/>
                <a:sym typeface="+mn-ea"/>
              </a:rPr>
              <a:t>Wiegers</a:t>
            </a:r>
            <a:r>
              <a:rPr lang="en-US" altLang="zh-CN" sz="2400" dirty="0">
                <a:solidFill>
                  <a:schemeClr val="tx2"/>
                </a:solidFill>
                <a:latin typeface="楷体" panose="02010609060101010101" pitchFamily="49" charset="-122"/>
                <a:ea typeface="楷体" panose="02010609060101010101" pitchFamily="49" charset="-122"/>
                <a:sym typeface="+mn-ea"/>
              </a:rPr>
              <a:t>  Joy Beatty</a:t>
            </a:r>
            <a:r>
              <a:rPr lang="zh-CN" altLang="en-US" sz="2400" dirty="0">
                <a:solidFill>
                  <a:schemeClr val="tx2"/>
                </a:solidFill>
                <a:latin typeface="楷体" panose="02010609060101010101" pitchFamily="49" charset="-122"/>
                <a:ea typeface="楷体" panose="02010609060101010101" pitchFamily="49" charset="-122"/>
                <a:sym typeface="+mn-ea"/>
              </a:rPr>
              <a:t>著 李忠利 李淳 霍金健 孔晨辉译</a:t>
            </a:r>
            <a:endParaRPr lang="zh-CN" altLang="en-US" sz="2400" dirty="0">
              <a:solidFill>
                <a:schemeClr val="tx2"/>
              </a:solidFill>
              <a:latin typeface="楷体" panose="02010609060101010101" pitchFamily="49" charset="-122"/>
              <a:ea typeface="楷体" panose="02010609060101010101" pitchFamily="49" charset="-122"/>
            </a:endParaRPr>
          </a:p>
          <a:p>
            <a:pPr eaLnBrk="1" hangingPunct="1">
              <a:lnSpc>
                <a:spcPct val="120000"/>
              </a:lnSpc>
              <a:spcBef>
                <a:spcPct val="20000"/>
              </a:spcBef>
              <a:buFont typeface="Arial" panose="020B0604020202020204" pitchFamily="34" charset="0"/>
              <a:buNone/>
            </a:pPr>
            <a:r>
              <a:rPr lang="zh-CN" altLang="en-US" sz="2400" dirty="0">
                <a:solidFill>
                  <a:schemeClr val="tx2"/>
                </a:solidFill>
                <a:latin typeface="楷体" panose="02010609060101010101" pitchFamily="49" charset="-122"/>
                <a:ea typeface="楷体" panose="02010609060101010101" pitchFamily="49" charset="-122"/>
                <a:sym typeface="+mn-ea"/>
              </a:rPr>
              <a:t>出版社：清华大学出版社   </a:t>
            </a:r>
            <a:r>
              <a:rPr lang="en-US" altLang="zh-CN" sz="2400" dirty="0">
                <a:solidFill>
                  <a:schemeClr val="tx2"/>
                </a:solidFill>
                <a:latin typeface="楷体" panose="02010609060101010101" pitchFamily="49" charset="-122"/>
                <a:ea typeface="楷体" panose="02010609060101010101" pitchFamily="49" charset="-122"/>
                <a:sym typeface="+mn-ea"/>
              </a:rPr>
              <a:t>ISBN: 9787302426820</a:t>
            </a:r>
            <a:endParaRPr lang="en-US" altLang="zh-CN" sz="2400" dirty="0">
              <a:solidFill>
                <a:schemeClr val="tx2"/>
              </a:solidFill>
              <a:latin typeface="楷体" panose="02010609060101010101" pitchFamily="49" charset="-122"/>
              <a:ea typeface="楷体" panose="02010609060101010101" pitchFamily="49" charset="-122"/>
            </a:endParaRPr>
          </a:p>
          <a:p>
            <a:pPr eaLnBrk="1" hangingPunct="1">
              <a:lnSpc>
                <a:spcPct val="120000"/>
              </a:lnSpc>
              <a:spcBef>
                <a:spcPct val="20000"/>
              </a:spcBef>
              <a:buFont typeface="Arial" panose="020B0604020202020204" pitchFamily="34" charset="0"/>
              <a:buNone/>
            </a:pPr>
            <a:endParaRPr lang="zh-CN" altLang="en-US" sz="2400" dirty="0">
              <a:solidFill>
                <a:schemeClr val="tx2"/>
              </a:solidFill>
              <a:latin typeface="楷体" panose="02010609060101010101" pitchFamily="49" charset="-122"/>
              <a:ea typeface="楷体" panose="02010609060101010101" pitchFamily="49" charset="-122"/>
              <a:sym typeface="+mn-ea"/>
            </a:endParaRPr>
          </a:p>
        </p:txBody>
      </p:sp>
      <p:sp>
        <p:nvSpPr>
          <p:cNvPr id="37" name="文本框 69"/>
          <p:cNvSpPr txBox="1">
            <a:spLocks noChangeArrowheads="1"/>
          </p:cNvSpPr>
          <p:nvPr/>
        </p:nvSpPr>
        <p:spPr bwMode="auto">
          <a:xfrm>
            <a:off x="987425" y="266700"/>
            <a:ext cx="2257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dirty="0">
                <a:effectLst>
                  <a:outerShdw blurRad="38100" dist="19050" dir="2700000" algn="tl" rotWithShape="0">
                    <a:schemeClr val="dk1">
                      <a:alpha val="40000"/>
                    </a:schemeClr>
                  </a:outerShdw>
                </a:effectLst>
                <a:latin typeface="Impact" panose="020B0806030902050204" pitchFamily="34" charset="0"/>
                <a:sym typeface="+mn-ea"/>
              </a:rPr>
              <a:t>参考文献</a:t>
            </a:r>
            <a:endParaRPr lang="zh-CN" altLang="en-US" sz="2400" dirty="0">
              <a:solidFill>
                <a:schemeClr val="tx1">
                  <a:lumMod val="75000"/>
                </a:schemeClr>
              </a:solidFill>
              <a:latin typeface="微软雅黑" panose="020B0503020204020204" pitchFamily="34" charset="-122"/>
            </a:endParaRPr>
          </a:p>
        </p:txBody>
      </p:sp>
      <p:sp>
        <p:nvSpPr>
          <p:cNvPr id="38" name="文本框 72"/>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15</a:t>
            </a:r>
            <a:endParaRPr lang="zh-CN" altLang="en-US" sz="3600">
              <a:solidFill>
                <a:srgbClr val="333F4F"/>
              </a:solidFill>
              <a:latin typeface="Impact" panose="020B0806030902050204" pitchFamily="34" charset="0"/>
            </a:endParaRPr>
          </a:p>
        </p:txBody>
      </p:sp>
      <p:sp>
        <p:nvSpPr>
          <p:cNvPr id="4" name="Oval 76"/>
          <p:cNvSpPr/>
          <p:nvPr/>
        </p:nvSpPr>
        <p:spPr>
          <a:xfrm>
            <a:off x="1457325" y="2907983"/>
            <a:ext cx="698500" cy="6985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2400" dirty="0">
                <a:solidFill>
                  <a:schemeClr val="bg1"/>
                </a:solidFill>
                <a:latin typeface="FontAwesome" pitchFamily="2" charset="0"/>
              </a:rPr>
              <a:t></a:t>
            </a:r>
          </a:p>
        </p:txBody>
      </p:sp>
      <p:sp>
        <p:nvSpPr>
          <p:cNvPr id="5" name="Text Placeholder 33"/>
          <p:cNvSpPr txBox="1"/>
          <p:nvPr/>
        </p:nvSpPr>
        <p:spPr bwMode="auto">
          <a:xfrm>
            <a:off x="2576195" y="2908300"/>
            <a:ext cx="8808720" cy="155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71450" indent="-171450" defTabSz="685800">
              <a:defRPr>
                <a:solidFill>
                  <a:schemeClr val="tx1"/>
                </a:solidFill>
                <a:latin typeface="Arial" panose="020B0604020202020204" pitchFamily="34" charset="0"/>
                <a:ea typeface="微软雅黑" panose="020B0503020204020204" pitchFamily="34" charset="-122"/>
              </a:defRPr>
            </a:lvl1pPr>
            <a:lvl2pPr marL="514350" indent="-171450" defTabSz="685800">
              <a:defRPr>
                <a:solidFill>
                  <a:schemeClr val="tx1"/>
                </a:solidFill>
                <a:latin typeface="Arial" panose="020B0604020202020204" pitchFamily="34" charset="0"/>
                <a:ea typeface="微软雅黑" panose="020B0503020204020204" pitchFamily="34" charset="-122"/>
              </a:defRPr>
            </a:lvl2pPr>
            <a:lvl3pPr marL="857250" indent="-171450" defTabSz="685800">
              <a:defRPr>
                <a:solidFill>
                  <a:schemeClr val="tx1"/>
                </a:solidFill>
                <a:latin typeface="Arial" panose="020B0604020202020204" pitchFamily="34" charset="0"/>
                <a:ea typeface="微软雅黑" panose="020B0503020204020204" pitchFamily="34" charset="-122"/>
              </a:defRPr>
            </a:lvl3pPr>
            <a:lvl4pPr marL="1200150" indent="-171450" defTabSz="685800">
              <a:defRPr>
                <a:solidFill>
                  <a:schemeClr val="tx1"/>
                </a:solidFill>
                <a:latin typeface="Arial" panose="020B0604020202020204" pitchFamily="34" charset="0"/>
                <a:ea typeface="微软雅黑" panose="020B0503020204020204" pitchFamily="34" charset="-122"/>
              </a:defRPr>
            </a:lvl4pPr>
            <a:lvl5pPr marL="1543050" indent="-171450" defTabSz="685800">
              <a:defRPr>
                <a:solidFill>
                  <a:schemeClr val="tx1"/>
                </a:solidFill>
                <a:latin typeface="Arial" panose="020B0604020202020204" pitchFamily="34" charset="0"/>
                <a:ea typeface="微软雅黑" panose="020B0503020204020204" pitchFamily="34" charset="-122"/>
              </a:defRPr>
            </a:lvl5pPr>
            <a:lvl6pPr marL="20002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4574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29146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3718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buFont typeface="Arial" panose="020B0604020202020204" pitchFamily="34" charset="0"/>
              <a:buNone/>
            </a:pPr>
            <a:r>
              <a:rPr lang="en-US" altLang="zh-CN" sz="2400" dirty="0">
                <a:solidFill>
                  <a:schemeClr val="tx2"/>
                </a:solidFill>
                <a:latin typeface="楷体" panose="02010609060101010101" pitchFamily="49" charset="-122"/>
                <a:ea typeface="楷体" panose="02010609060101010101" pitchFamily="49" charset="-122"/>
                <a:sym typeface="+mn-ea"/>
              </a:rPr>
              <a:t>[2] </a:t>
            </a:r>
            <a:r>
              <a:rPr lang="zh-CN" altLang="en-US" sz="2400" dirty="0">
                <a:solidFill>
                  <a:schemeClr val="tx2"/>
                </a:solidFill>
                <a:latin typeface="楷体" panose="02010609060101010101" pitchFamily="49" charset="-122"/>
                <a:ea typeface="楷体" panose="02010609060101010101" pitchFamily="49" charset="-122"/>
                <a:sym typeface="+mn-ea"/>
              </a:rPr>
              <a:t>软件项目管理 </a:t>
            </a:r>
            <a:r>
              <a:rPr lang="en-US" altLang="zh-CN" sz="2400" dirty="0">
                <a:solidFill>
                  <a:schemeClr val="tx2"/>
                </a:solidFill>
                <a:latin typeface="楷体" panose="02010609060101010101" pitchFamily="49" charset="-122"/>
                <a:ea typeface="楷体" panose="02010609060101010101" pitchFamily="49" charset="-122"/>
                <a:sym typeface="+mn-ea"/>
              </a:rPr>
              <a:t>【</a:t>
            </a:r>
            <a:r>
              <a:rPr lang="zh-CN" altLang="en-US" sz="2400" dirty="0">
                <a:solidFill>
                  <a:schemeClr val="tx2"/>
                </a:solidFill>
                <a:latin typeface="楷体" panose="02010609060101010101" pitchFamily="49" charset="-122"/>
                <a:ea typeface="楷体" panose="02010609060101010101" pitchFamily="49" charset="-122"/>
                <a:sym typeface="+mn-ea"/>
              </a:rPr>
              <a:t>英</a:t>
            </a:r>
            <a:r>
              <a:rPr lang="en-US" altLang="zh-CN" sz="2400" dirty="0">
                <a:solidFill>
                  <a:schemeClr val="tx2"/>
                </a:solidFill>
                <a:latin typeface="楷体" panose="02010609060101010101" pitchFamily="49" charset="-122"/>
                <a:ea typeface="楷体" panose="02010609060101010101" pitchFamily="49" charset="-122"/>
                <a:sym typeface="+mn-ea"/>
              </a:rPr>
              <a:t>】Bob Hughes  Mike </a:t>
            </a:r>
            <a:r>
              <a:rPr lang="en-US" altLang="zh-CN" sz="2400" dirty="0" err="1">
                <a:solidFill>
                  <a:schemeClr val="tx2"/>
                </a:solidFill>
                <a:latin typeface="楷体" panose="02010609060101010101" pitchFamily="49" charset="-122"/>
                <a:ea typeface="楷体" panose="02010609060101010101" pitchFamily="49" charset="-122"/>
                <a:sym typeface="+mn-ea"/>
              </a:rPr>
              <a:t>Cotterell</a:t>
            </a:r>
            <a:r>
              <a:rPr lang="zh-CN" altLang="en-US" sz="2400" dirty="0">
                <a:solidFill>
                  <a:schemeClr val="tx2"/>
                </a:solidFill>
                <a:latin typeface="楷体" panose="02010609060101010101" pitchFamily="49" charset="-122"/>
                <a:ea typeface="楷体" panose="02010609060101010101" pitchFamily="49" charset="-122"/>
                <a:sym typeface="+mn-ea"/>
              </a:rPr>
              <a:t>著 廖彬山 周卫华译</a:t>
            </a:r>
            <a:endParaRPr lang="zh-CN" altLang="en-US" sz="2400" dirty="0">
              <a:solidFill>
                <a:schemeClr val="tx2"/>
              </a:solidFill>
              <a:latin typeface="楷体" panose="02010609060101010101" pitchFamily="49" charset="-122"/>
              <a:ea typeface="楷体" panose="02010609060101010101" pitchFamily="49" charset="-122"/>
            </a:endParaRPr>
          </a:p>
          <a:p>
            <a:pPr eaLnBrk="1" hangingPunct="1">
              <a:lnSpc>
                <a:spcPct val="120000"/>
              </a:lnSpc>
              <a:spcBef>
                <a:spcPct val="20000"/>
              </a:spcBef>
              <a:buFont typeface="Arial" panose="020B0604020202020204" pitchFamily="34" charset="0"/>
              <a:buNone/>
            </a:pPr>
            <a:r>
              <a:rPr lang="zh-CN" altLang="en-US" sz="2400" dirty="0">
                <a:solidFill>
                  <a:schemeClr val="tx2"/>
                </a:solidFill>
                <a:latin typeface="楷体" panose="02010609060101010101" pitchFamily="49" charset="-122"/>
                <a:ea typeface="楷体" panose="02010609060101010101" pitchFamily="49" charset="-122"/>
                <a:sym typeface="+mn-ea"/>
              </a:rPr>
              <a:t>出版社：机械工业出版社 </a:t>
            </a:r>
          </a:p>
        </p:txBody>
      </p:sp>
    </p:spTree>
    <p:custDataLst>
      <p:tags r:id="rId1"/>
    </p:custDataLst>
  </p:cSld>
  <p:clrMapOvr>
    <a:masterClrMapping/>
  </p:clrMapOvr>
  <p:transition spd="slow" advTm="4459">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7"/>
                                        </p:tgtEl>
                                        <p:attrNameLst>
                                          <p:attrName>ppt_y</p:attrName>
                                        </p:attrNameLst>
                                      </p:cBhvr>
                                      <p:tavLst>
                                        <p:tav tm="0">
                                          <p:val>
                                            <p:strVal val="#ppt_y"/>
                                          </p:val>
                                        </p:tav>
                                        <p:tav tm="100000">
                                          <p:val>
                                            <p:strVal val="#ppt_y"/>
                                          </p:val>
                                        </p:tav>
                                      </p:tavLst>
                                    </p:anim>
                                    <p:anim calcmode="lin" valueType="num">
                                      <p:cBhvr>
                                        <p:cTn id="9"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7"/>
                                        </p:tgtEl>
                                      </p:cBhvr>
                                    </p:animEffect>
                                  </p:childTnLst>
                                </p:cTn>
                              </p:par>
                            </p:childTnLst>
                          </p:cTn>
                        </p:par>
                        <p:par>
                          <p:cTn id="12" fill="hold">
                            <p:stCondLst>
                              <p:cond delay="649"/>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8"/>
                                        </p:tgtEl>
                                        <p:attrNameLst>
                                          <p:attrName>ppt_y</p:attrName>
                                        </p:attrNameLst>
                                      </p:cBhvr>
                                      <p:tavLst>
                                        <p:tav tm="0">
                                          <p:val>
                                            <p:strVal val="#ppt_y"/>
                                          </p:val>
                                        </p:tav>
                                        <p:tav tm="100000">
                                          <p:val>
                                            <p:strVal val="#ppt_y"/>
                                          </p:val>
                                        </p:tav>
                                      </p:tavLst>
                                    </p:anim>
                                    <p:anim calcmode="lin" valueType="num">
                                      <p:cBhvr>
                                        <p:cTn id="17"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5" grpId="0"/>
      <p:bldP spid="37" grpId="0"/>
      <p:bldP spid="38" grpId="0"/>
      <p:bldP spid="4" grpId="0" bldLvl="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35" name="文本框 37"/>
          <p:cNvSpPr txBox="1">
            <a:spLocks noChangeArrowheads="1"/>
          </p:cNvSpPr>
          <p:nvPr/>
        </p:nvSpPr>
        <p:spPr bwMode="auto">
          <a:xfrm>
            <a:off x="987425" y="266700"/>
            <a:ext cx="2257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dirty="0">
                <a:effectLst>
                  <a:outerShdw blurRad="38100" dist="19050" dir="2700000" algn="tl" rotWithShape="0">
                    <a:schemeClr val="dk1">
                      <a:alpha val="40000"/>
                    </a:schemeClr>
                  </a:outerShdw>
                </a:effectLst>
                <a:latin typeface="Impact" panose="020B0806030902050204" pitchFamily="34" charset="0"/>
                <a:sym typeface="+mn-ea"/>
              </a:rPr>
              <a:t>绩效考评</a:t>
            </a:r>
            <a:endParaRPr lang="zh-CN" altLang="en-US" sz="2400" dirty="0">
              <a:solidFill>
                <a:schemeClr val="tx1">
                  <a:lumMod val="75000"/>
                </a:schemeClr>
              </a:solidFill>
              <a:latin typeface="微软雅黑" panose="020B0503020204020204" pitchFamily="34" charset="-122"/>
            </a:endParaRPr>
          </a:p>
        </p:txBody>
      </p:sp>
      <p:sp>
        <p:nvSpPr>
          <p:cNvPr id="30736" name="文本框 38"/>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16</a:t>
            </a:r>
          </a:p>
        </p:txBody>
      </p:sp>
      <p:sp>
        <p:nvSpPr>
          <p:cNvPr id="17" name="菱形 16"/>
          <p:cNvSpPr/>
          <p:nvPr/>
        </p:nvSpPr>
        <p:spPr>
          <a:xfrm>
            <a:off x="956945" y="1976120"/>
            <a:ext cx="1261745" cy="1263650"/>
          </a:xfrm>
          <a:prstGeom prst="diamond">
            <a:avLst/>
          </a:prstGeom>
          <a:solidFill>
            <a:srgbClr val="333F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25" name="菱形 24"/>
          <p:cNvSpPr/>
          <p:nvPr/>
        </p:nvSpPr>
        <p:spPr>
          <a:xfrm>
            <a:off x="3218815" y="1976120"/>
            <a:ext cx="1263650" cy="1263650"/>
          </a:xfrm>
          <a:prstGeom prst="diamond">
            <a:avLst/>
          </a:prstGeom>
          <a:solidFill>
            <a:srgbClr val="333F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32" name="菱形 31"/>
          <p:cNvSpPr/>
          <p:nvPr/>
        </p:nvSpPr>
        <p:spPr>
          <a:xfrm>
            <a:off x="5431790" y="1976120"/>
            <a:ext cx="1262380" cy="1263650"/>
          </a:xfrm>
          <a:prstGeom prst="diamond">
            <a:avLst/>
          </a:prstGeom>
          <a:solidFill>
            <a:srgbClr val="333F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dirty="0">
              <a:solidFill>
                <a:schemeClr val="bg1"/>
              </a:solidFill>
            </a:endParaRPr>
          </a:p>
        </p:txBody>
      </p:sp>
      <p:sp>
        <p:nvSpPr>
          <p:cNvPr id="39" name="菱形 38"/>
          <p:cNvSpPr/>
          <p:nvPr/>
        </p:nvSpPr>
        <p:spPr>
          <a:xfrm>
            <a:off x="7644765" y="1976120"/>
            <a:ext cx="1262380" cy="1263650"/>
          </a:xfrm>
          <a:prstGeom prst="diamond">
            <a:avLst/>
          </a:prstGeom>
          <a:solidFill>
            <a:srgbClr val="333F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dirty="0">
              <a:solidFill>
                <a:schemeClr val="bg1"/>
              </a:solidFill>
            </a:endParaRPr>
          </a:p>
        </p:txBody>
      </p:sp>
      <p:grpSp>
        <p:nvGrpSpPr>
          <p:cNvPr id="43" name="组合 42"/>
          <p:cNvGrpSpPr/>
          <p:nvPr/>
        </p:nvGrpSpPr>
        <p:grpSpPr>
          <a:xfrm>
            <a:off x="995735" y="3243563"/>
            <a:ext cx="1329291" cy="355636"/>
            <a:chOff x="2177457" y="3393185"/>
            <a:chExt cx="1364642" cy="364998"/>
          </a:xfrm>
          <a:solidFill>
            <a:srgbClr val="333F4F"/>
          </a:solidFill>
        </p:grpSpPr>
        <p:sp>
          <p:nvSpPr>
            <p:cNvPr id="44" name="矩形 43"/>
            <p:cNvSpPr/>
            <p:nvPr/>
          </p:nvSpPr>
          <p:spPr>
            <a:xfrm>
              <a:off x="2177457" y="3393185"/>
              <a:ext cx="1364642" cy="3649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45" name="TextBox 8"/>
            <p:cNvSpPr txBox="1">
              <a:spLocks noChangeArrowheads="1"/>
            </p:cNvSpPr>
            <p:nvPr/>
          </p:nvSpPr>
          <p:spPr bwMode="auto">
            <a:xfrm>
              <a:off x="2511671" y="3411874"/>
              <a:ext cx="696215" cy="299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300" b="1" dirty="0">
                  <a:solidFill>
                    <a:schemeClr val="bg1"/>
                  </a:solidFill>
                  <a:latin typeface="微软雅黑" panose="020B0503020204020204" pitchFamily="34" charset="-122"/>
                  <a:ea typeface="微软雅黑" panose="020B0503020204020204" pitchFamily="34" charset="-122"/>
                </a:rPr>
                <a:t>郦哲聪</a:t>
              </a:r>
            </a:p>
          </p:txBody>
        </p:sp>
      </p:grpSp>
      <p:grpSp>
        <p:nvGrpSpPr>
          <p:cNvPr id="46" name="组合 45"/>
          <p:cNvGrpSpPr/>
          <p:nvPr/>
        </p:nvGrpSpPr>
        <p:grpSpPr>
          <a:xfrm>
            <a:off x="3219570" y="3243563"/>
            <a:ext cx="1329291" cy="355636"/>
            <a:chOff x="4460433" y="3393185"/>
            <a:chExt cx="1364642" cy="364998"/>
          </a:xfrm>
          <a:solidFill>
            <a:srgbClr val="333F4F"/>
          </a:solidFill>
        </p:grpSpPr>
        <p:sp>
          <p:nvSpPr>
            <p:cNvPr id="47" name="矩形 46"/>
            <p:cNvSpPr/>
            <p:nvPr/>
          </p:nvSpPr>
          <p:spPr>
            <a:xfrm>
              <a:off x="4460433" y="3393185"/>
              <a:ext cx="1364642" cy="3649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48" name="TextBox 8"/>
            <p:cNvSpPr txBox="1">
              <a:spLocks noChangeArrowheads="1"/>
            </p:cNvSpPr>
            <p:nvPr/>
          </p:nvSpPr>
          <p:spPr bwMode="auto">
            <a:xfrm>
              <a:off x="4782334" y="3411874"/>
              <a:ext cx="696215" cy="299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300" b="1" dirty="0">
                  <a:solidFill>
                    <a:schemeClr val="bg1"/>
                  </a:solidFill>
                  <a:latin typeface="微软雅黑" panose="020B0503020204020204" pitchFamily="34" charset="-122"/>
                  <a:ea typeface="微软雅黑" panose="020B0503020204020204" pitchFamily="34" charset="-122"/>
                </a:rPr>
                <a:t>周德阳</a:t>
              </a:r>
            </a:p>
          </p:txBody>
        </p:sp>
      </p:grpSp>
      <p:grpSp>
        <p:nvGrpSpPr>
          <p:cNvPr id="49" name="组合 48"/>
          <p:cNvGrpSpPr/>
          <p:nvPr/>
        </p:nvGrpSpPr>
        <p:grpSpPr>
          <a:xfrm>
            <a:off x="5385194" y="3243563"/>
            <a:ext cx="1329291" cy="355636"/>
            <a:chOff x="6683650" y="3393185"/>
            <a:chExt cx="1364642" cy="364998"/>
          </a:xfrm>
          <a:solidFill>
            <a:srgbClr val="333F4F"/>
          </a:solidFill>
        </p:grpSpPr>
        <p:sp>
          <p:nvSpPr>
            <p:cNvPr id="50" name="矩形 49"/>
            <p:cNvSpPr/>
            <p:nvPr/>
          </p:nvSpPr>
          <p:spPr>
            <a:xfrm>
              <a:off x="6683650" y="3393185"/>
              <a:ext cx="1364642" cy="3649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51" name="TextBox 8"/>
            <p:cNvSpPr txBox="1">
              <a:spLocks noChangeArrowheads="1"/>
            </p:cNvSpPr>
            <p:nvPr/>
          </p:nvSpPr>
          <p:spPr bwMode="auto">
            <a:xfrm>
              <a:off x="7031697" y="3411874"/>
              <a:ext cx="696215" cy="299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300" b="1" dirty="0">
                  <a:solidFill>
                    <a:schemeClr val="bg1"/>
                  </a:solidFill>
                  <a:latin typeface="微软雅黑" panose="020B0503020204020204" pitchFamily="34" charset="-122"/>
                  <a:ea typeface="微软雅黑" panose="020B0503020204020204" pitchFamily="34" charset="-122"/>
                </a:rPr>
                <a:t>冯一鸣</a:t>
              </a:r>
            </a:p>
          </p:txBody>
        </p:sp>
      </p:grpSp>
      <p:grpSp>
        <p:nvGrpSpPr>
          <p:cNvPr id="52" name="组合 51"/>
          <p:cNvGrpSpPr/>
          <p:nvPr/>
        </p:nvGrpSpPr>
        <p:grpSpPr>
          <a:xfrm>
            <a:off x="7611129" y="3243563"/>
            <a:ext cx="1329291" cy="355636"/>
            <a:chOff x="8968781" y="3393185"/>
            <a:chExt cx="1364642" cy="364998"/>
          </a:xfrm>
          <a:solidFill>
            <a:srgbClr val="333F4F"/>
          </a:solidFill>
        </p:grpSpPr>
        <p:sp>
          <p:nvSpPr>
            <p:cNvPr id="53" name="矩形 52"/>
            <p:cNvSpPr/>
            <p:nvPr/>
          </p:nvSpPr>
          <p:spPr>
            <a:xfrm>
              <a:off x="8968781" y="3393185"/>
              <a:ext cx="1364642" cy="3649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54" name="TextBox 8"/>
            <p:cNvSpPr txBox="1">
              <a:spLocks noChangeArrowheads="1"/>
            </p:cNvSpPr>
            <p:nvPr/>
          </p:nvSpPr>
          <p:spPr bwMode="auto">
            <a:xfrm>
              <a:off x="9324933" y="3411874"/>
              <a:ext cx="696215" cy="299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300" b="1" dirty="0">
                  <a:solidFill>
                    <a:schemeClr val="bg1"/>
                  </a:solidFill>
                  <a:latin typeface="微软雅黑" panose="020B0503020204020204" pitchFamily="34" charset="-122"/>
                  <a:ea typeface="微软雅黑" panose="020B0503020204020204" pitchFamily="34" charset="-122"/>
                </a:rPr>
                <a:t>刘乐威</a:t>
              </a:r>
            </a:p>
          </p:txBody>
        </p:sp>
      </p:grpSp>
      <p:sp>
        <p:nvSpPr>
          <p:cNvPr id="55" name="TextBox 42"/>
          <p:cNvSpPr txBox="1"/>
          <p:nvPr/>
        </p:nvSpPr>
        <p:spPr>
          <a:xfrm>
            <a:off x="807403" y="3828415"/>
            <a:ext cx="1665287" cy="1588770"/>
          </a:xfrm>
          <a:prstGeom prst="rect">
            <a:avLst/>
          </a:prstGeom>
          <a:noFill/>
        </p:spPr>
        <p:txBody>
          <a:bodyPr lIns="89071" tIns="44536" rIns="89071" bIns="44536">
            <a:spAutoFit/>
          </a:bodyPr>
          <a:lstStyle/>
          <a:p>
            <a:pPr algn="just">
              <a:lnSpc>
                <a:spcPct val="150000"/>
              </a:lnSpc>
              <a:defRPr/>
            </a:pPr>
            <a:r>
              <a:rPr lang="zh-CN" altLang="en-US" sz="1300" dirty="0">
                <a:latin typeface="微软雅黑" panose="020B0503020204020204" pitchFamily="34" charset="-122"/>
              </a:rPr>
              <a:t>界面原型</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项目计划</a:t>
            </a:r>
          </a:p>
          <a:p>
            <a:pPr algn="just">
              <a:lnSpc>
                <a:spcPct val="150000"/>
              </a:lnSpc>
              <a:defRPr/>
            </a:pPr>
            <a:r>
              <a:rPr lang="zh-CN" altLang="en-US" sz="1300" dirty="0">
                <a:latin typeface="微软雅黑" panose="020B0503020204020204" pitchFamily="34" charset="-122"/>
              </a:rPr>
              <a:t>需求基线和需求变化</a:t>
            </a:r>
            <a:endParaRPr lang="en-US" altLang="zh-CN" sz="1300" dirty="0">
              <a:latin typeface="微软雅黑" panose="020B0503020204020204" pitchFamily="34" charset="-122"/>
            </a:endParaRPr>
          </a:p>
          <a:p>
            <a:pPr algn="just">
              <a:lnSpc>
                <a:spcPct val="150000"/>
              </a:lnSpc>
              <a:defRPr/>
            </a:pPr>
            <a:r>
              <a:rPr lang="en-US" altLang="zh-CN" sz="1300" dirty="0">
                <a:latin typeface="微软雅黑" panose="020B0503020204020204" pitchFamily="34" charset="-122"/>
              </a:rPr>
              <a:t>Team Building</a:t>
            </a:r>
          </a:p>
          <a:p>
            <a:pPr algn="just">
              <a:lnSpc>
                <a:spcPct val="150000"/>
              </a:lnSpc>
              <a:defRPr/>
            </a:pPr>
            <a:endParaRPr lang="en-US" altLang="zh-CN" sz="1300" dirty="0">
              <a:latin typeface="微软雅黑" panose="020B0503020204020204" pitchFamily="34" charset="-122"/>
            </a:endParaRPr>
          </a:p>
        </p:txBody>
      </p:sp>
      <p:sp>
        <p:nvSpPr>
          <p:cNvPr id="56" name="TextBox 43"/>
          <p:cNvSpPr txBox="1"/>
          <p:nvPr/>
        </p:nvSpPr>
        <p:spPr>
          <a:xfrm>
            <a:off x="3039428" y="3828415"/>
            <a:ext cx="1665287" cy="1588770"/>
          </a:xfrm>
          <a:prstGeom prst="rect">
            <a:avLst/>
          </a:prstGeom>
          <a:noFill/>
        </p:spPr>
        <p:txBody>
          <a:bodyPr lIns="89071" tIns="44536" rIns="89071" bIns="44536">
            <a:spAutoFit/>
          </a:bodyPr>
          <a:lstStyle/>
          <a:p>
            <a:pPr algn="just">
              <a:lnSpc>
                <a:spcPct val="150000"/>
              </a:lnSpc>
              <a:defRPr/>
            </a:pPr>
            <a:r>
              <a:rPr lang="en-US" altLang="zh-CN" sz="1300" dirty="0">
                <a:latin typeface="微软雅黑" panose="020B0503020204020204" pitchFamily="34" charset="-122"/>
              </a:rPr>
              <a:t>ppt</a:t>
            </a:r>
            <a:r>
              <a:rPr lang="zh-CN" altLang="en-US" sz="1300" dirty="0">
                <a:latin typeface="微软雅黑" panose="020B0503020204020204" pitchFamily="34" charset="-122"/>
              </a:rPr>
              <a:t>编写</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用户手册</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会议记录</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文档更新</a:t>
            </a:r>
            <a:endParaRPr lang="en-US" altLang="zh-CN" sz="1300" dirty="0">
              <a:latin typeface="微软雅黑" panose="020B0503020204020204" pitchFamily="34" charset="-122"/>
            </a:endParaRPr>
          </a:p>
          <a:p>
            <a:pPr algn="just">
              <a:lnSpc>
                <a:spcPct val="150000"/>
              </a:lnSpc>
              <a:defRPr/>
            </a:pPr>
            <a:r>
              <a:rPr lang="en-US" altLang="zh-CN" sz="1300" dirty="0">
                <a:latin typeface="微软雅黑" panose="020B0503020204020204" pitchFamily="34" charset="-122"/>
                <a:sym typeface="+mn-ea"/>
              </a:rPr>
              <a:t>Team Building</a:t>
            </a:r>
            <a:endParaRPr lang="en-US" altLang="zh-CN" sz="1300" dirty="0">
              <a:latin typeface="微软雅黑" panose="020B0503020204020204" pitchFamily="34" charset="-122"/>
            </a:endParaRPr>
          </a:p>
        </p:txBody>
      </p:sp>
      <p:sp>
        <p:nvSpPr>
          <p:cNvPr id="57" name="TextBox 44"/>
          <p:cNvSpPr txBox="1"/>
          <p:nvPr/>
        </p:nvSpPr>
        <p:spPr>
          <a:xfrm>
            <a:off x="5212715" y="3828415"/>
            <a:ext cx="1665288" cy="1588770"/>
          </a:xfrm>
          <a:prstGeom prst="rect">
            <a:avLst/>
          </a:prstGeom>
          <a:noFill/>
        </p:spPr>
        <p:txBody>
          <a:bodyPr lIns="89071" tIns="44536" rIns="89071" bIns="44536">
            <a:spAutoFit/>
          </a:bodyPr>
          <a:lstStyle/>
          <a:p>
            <a:pPr algn="just">
              <a:lnSpc>
                <a:spcPct val="150000"/>
              </a:lnSpc>
              <a:defRPr/>
            </a:pPr>
            <a:r>
              <a:rPr lang="en-US" altLang="zh-CN" sz="1300" dirty="0">
                <a:latin typeface="微软雅黑" panose="020B0503020204020204" pitchFamily="34" charset="-122"/>
              </a:rPr>
              <a:t>CCB</a:t>
            </a:r>
          </a:p>
          <a:p>
            <a:pPr algn="just">
              <a:lnSpc>
                <a:spcPct val="150000"/>
              </a:lnSpc>
              <a:defRPr/>
            </a:pPr>
            <a:r>
              <a:rPr lang="zh-CN" altLang="en-US" sz="1300" dirty="0">
                <a:latin typeface="微软雅黑" panose="020B0503020204020204" pitchFamily="34" charset="-122"/>
              </a:rPr>
              <a:t>需求管理工具</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测试用例</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需求变更影响分析</a:t>
            </a:r>
            <a:endParaRPr lang="en-US" altLang="zh-CN" sz="1300" dirty="0">
              <a:latin typeface="微软雅黑" panose="020B0503020204020204" pitchFamily="34" charset="-122"/>
            </a:endParaRPr>
          </a:p>
          <a:p>
            <a:pPr algn="just">
              <a:lnSpc>
                <a:spcPct val="150000"/>
              </a:lnSpc>
              <a:defRPr/>
            </a:pPr>
            <a:r>
              <a:rPr lang="en-US" altLang="zh-CN" sz="1300" dirty="0">
                <a:latin typeface="微软雅黑" panose="020B0503020204020204" pitchFamily="34" charset="-122"/>
                <a:sym typeface="+mn-ea"/>
              </a:rPr>
              <a:t>Team Building</a:t>
            </a:r>
            <a:endParaRPr lang="en-US" altLang="zh-CN" sz="1300" dirty="0">
              <a:latin typeface="微软雅黑" panose="020B0503020204020204" pitchFamily="34" charset="-122"/>
            </a:endParaRPr>
          </a:p>
        </p:txBody>
      </p:sp>
      <p:sp>
        <p:nvSpPr>
          <p:cNvPr id="58" name="TextBox 45"/>
          <p:cNvSpPr txBox="1"/>
          <p:nvPr/>
        </p:nvSpPr>
        <p:spPr>
          <a:xfrm>
            <a:off x="7457440" y="3828415"/>
            <a:ext cx="1665288" cy="1588770"/>
          </a:xfrm>
          <a:prstGeom prst="rect">
            <a:avLst/>
          </a:prstGeom>
          <a:noFill/>
        </p:spPr>
        <p:txBody>
          <a:bodyPr lIns="89071" tIns="44536" rIns="89071" bIns="44536">
            <a:spAutoFit/>
          </a:bodyPr>
          <a:lstStyle/>
          <a:p>
            <a:pPr algn="just">
              <a:lnSpc>
                <a:spcPct val="150000"/>
              </a:lnSpc>
              <a:defRPr/>
            </a:pPr>
            <a:r>
              <a:rPr lang="zh-CN" altLang="en-US" sz="1300" dirty="0">
                <a:latin typeface="微软雅黑" panose="020B0503020204020204" pitchFamily="34" charset="-122"/>
              </a:rPr>
              <a:t>需求优先级</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sym typeface="+mn-ea"/>
              </a:rPr>
              <a:t>里程碑相关任务</a:t>
            </a:r>
          </a:p>
          <a:p>
            <a:pPr algn="just">
              <a:lnSpc>
                <a:spcPct val="150000"/>
              </a:lnSpc>
              <a:defRPr/>
            </a:pPr>
            <a:r>
              <a:rPr lang="zh-CN" altLang="en-US" sz="1300" dirty="0">
                <a:latin typeface="微软雅黑" panose="020B0503020204020204" pitchFamily="34" charset="-122"/>
                <a:sym typeface="+mn-ea"/>
              </a:rPr>
              <a:t>需求基线和需求变化</a:t>
            </a:r>
            <a:endParaRPr lang="en-US" altLang="zh-CN" sz="1300" dirty="0">
              <a:latin typeface="微软雅黑" panose="020B0503020204020204" pitchFamily="34" charset="-122"/>
            </a:endParaRPr>
          </a:p>
          <a:p>
            <a:pPr algn="just">
              <a:lnSpc>
                <a:spcPct val="150000"/>
              </a:lnSpc>
              <a:defRPr/>
            </a:pPr>
            <a:r>
              <a:rPr lang="en-US" altLang="zh-CN" sz="1300" dirty="0">
                <a:latin typeface="微软雅黑" panose="020B0503020204020204" pitchFamily="34" charset="-122"/>
                <a:sym typeface="+mn-ea"/>
              </a:rPr>
              <a:t>Team Building</a:t>
            </a:r>
            <a:endParaRPr lang="en-US" altLang="zh-CN" sz="1300" dirty="0">
              <a:latin typeface="微软雅黑" panose="020B0503020204020204" pitchFamily="34" charset="-122"/>
            </a:endParaRPr>
          </a:p>
          <a:p>
            <a:pPr algn="just">
              <a:lnSpc>
                <a:spcPct val="150000"/>
              </a:lnSpc>
              <a:defRPr/>
            </a:pPr>
            <a:endParaRPr lang="en-US" altLang="zh-CN" sz="1300" dirty="0">
              <a:latin typeface="微软雅黑" panose="020B0503020204020204" pitchFamily="34" charset="-122"/>
            </a:endParaRPr>
          </a:p>
        </p:txBody>
      </p:sp>
      <p:sp>
        <p:nvSpPr>
          <p:cNvPr id="3" name="菱形 2"/>
          <p:cNvSpPr/>
          <p:nvPr/>
        </p:nvSpPr>
        <p:spPr>
          <a:xfrm>
            <a:off x="9639935" y="1976120"/>
            <a:ext cx="1262380" cy="1263650"/>
          </a:xfrm>
          <a:prstGeom prst="diamond">
            <a:avLst/>
          </a:prstGeom>
          <a:solidFill>
            <a:srgbClr val="333F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dirty="0">
              <a:solidFill>
                <a:schemeClr val="bg1"/>
              </a:solidFill>
            </a:endParaRPr>
          </a:p>
        </p:txBody>
      </p:sp>
      <p:grpSp>
        <p:nvGrpSpPr>
          <p:cNvPr id="5" name="组合 4"/>
          <p:cNvGrpSpPr/>
          <p:nvPr/>
        </p:nvGrpSpPr>
        <p:grpSpPr>
          <a:xfrm>
            <a:off x="9606299" y="3243563"/>
            <a:ext cx="1329291" cy="355636"/>
            <a:chOff x="8968781" y="3393185"/>
            <a:chExt cx="1364642" cy="364998"/>
          </a:xfrm>
          <a:solidFill>
            <a:srgbClr val="333F4F"/>
          </a:solidFill>
        </p:grpSpPr>
        <p:sp>
          <p:nvSpPr>
            <p:cNvPr id="6" name="矩形 5"/>
            <p:cNvSpPr/>
            <p:nvPr/>
          </p:nvSpPr>
          <p:spPr>
            <a:xfrm>
              <a:off x="8968781" y="3393185"/>
              <a:ext cx="1364642" cy="3649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7" name="TextBox 8"/>
            <p:cNvSpPr txBox="1">
              <a:spLocks noChangeArrowheads="1"/>
            </p:cNvSpPr>
            <p:nvPr/>
          </p:nvSpPr>
          <p:spPr bwMode="auto">
            <a:xfrm>
              <a:off x="9324932" y="3411874"/>
              <a:ext cx="696215" cy="299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300" b="1" dirty="0">
                  <a:solidFill>
                    <a:schemeClr val="bg1"/>
                  </a:solidFill>
                  <a:latin typeface="微软雅黑" panose="020B0503020204020204" pitchFamily="34" charset="-122"/>
                  <a:ea typeface="微软雅黑" panose="020B0503020204020204" pitchFamily="34" charset="-122"/>
                </a:rPr>
                <a:t>王飞钢</a:t>
              </a:r>
            </a:p>
          </p:txBody>
        </p:sp>
      </p:grpSp>
      <p:sp>
        <p:nvSpPr>
          <p:cNvPr id="8" name="TextBox 45"/>
          <p:cNvSpPr txBox="1"/>
          <p:nvPr/>
        </p:nvSpPr>
        <p:spPr>
          <a:xfrm>
            <a:off x="9452610" y="3828415"/>
            <a:ext cx="1665288" cy="1588770"/>
          </a:xfrm>
          <a:prstGeom prst="rect">
            <a:avLst/>
          </a:prstGeom>
          <a:noFill/>
        </p:spPr>
        <p:txBody>
          <a:bodyPr lIns="89071" tIns="44536" rIns="89071" bIns="44536">
            <a:spAutoFit/>
          </a:bodyPr>
          <a:lstStyle/>
          <a:p>
            <a:pPr algn="just">
              <a:lnSpc>
                <a:spcPct val="150000"/>
              </a:lnSpc>
              <a:defRPr/>
            </a:pPr>
            <a:r>
              <a:rPr lang="zh-CN" altLang="en-US" sz="1300" dirty="0">
                <a:latin typeface="微软雅黑" panose="020B0503020204020204" pitchFamily="34" charset="-122"/>
              </a:rPr>
              <a:t>里程碑相关任务</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sym typeface="+mn-ea"/>
              </a:rPr>
              <a:t>需求优先级</a:t>
            </a:r>
          </a:p>
          <a:p>
            <a:pPr algn="just">
              <a:lnSpc>
                <a:spcPct val="150000"/>
              </a:lnSpc>
              <a:defRPr/>
            </a:pPr>
            <a:r>
              <a:rPr lang="zh-CN" altLang="en-US" sz="1300" dirty="0">
                <a:latin typeface="微软雅黑" panose="020B0503020204020204" pitchFamily="34" charset="-122"/>
                <a:sym typeface="+mn-ea"/>
              </a:rPr>
              <a:t>需求基线和需求变化</a:t>
            </a:r>
            <a:endParaRPr lang="en-US" altLang="zh-CN" sz="1300" dirty="0">
              <a:latin typeface="微软雅黑" panose="020B0503020204020204" pitchFamily="34" charset="-122"/>
            </a:endParaRPr>
          </a:p>
          <a:p>
            <a:pPr algn="just">
              <a:lnSpc>
                <a:spcPct val="150000"/>
              </a:lnSpc>
              <a:defRPr/>
            </a:pPr>
            <a:r>
              <a:rPr lang="en-US" altLang="zh-CN" sz="1300" dirty="0">
                <a:latin typeface="微软雅黑" panose="020B0503020204020204" pitchFamily="34" charset="-122"/>
                <a:sym typeface="+mn-ea"/>
              </a:rPr>
              <a:t>Team Building</a:t>
            </a:r>
            <a:endParaRPr lang="en-US" altLang="zh-CN" sz="1300" dirty="0">
              <a:latin typeface="微软雅黑" panose="020B0503020204020204" pitchFamily="34" charset="-122"/>
            </a:endParaRPr>
          </a:p>
          <a:p>
            <a:pPr algn="just">
              <a:lnSpc>
                <a:spcPct val="150000"/>
              </a:lnSpc>
              <a:defRPr/>
            </a:pPr>
            <a:endParaRPr lang="en-US" altLang="zh-CN" sz="1300" dirty="0">
              <a:latin typeface="微软雅黑" panose="020B0503020204020204" pitchFamily="34" charset="-122"/>
            </a:endParaRPr>
          </a:p>
        </p:txBody>
      </p:sp>
      <p:sp>
        <p:nvSpPr>
          <p:cNvPr id="9" name="TextBox 8"/>
          <p:cNvSpPr txBox="1">
            <a:spLocks noChangeArrowheads="1"/>
          </p:cNvSpPr>
          <p:nvPr/>
        </p:nvSpPr>
        <p:spPr bwMode="auto">
          <a:xfrm>
            <a:off x="1248901" y="2461673"/>
            <a:ext cx="678180" cy="291465"/>
          </a:xfrm>
          <a:prstGeom prst="rect">
            <a:avLst/>
          </a:prstGeom>
          <a:solidFill>
            <a:srgbClr val="333F4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300" b="1" dirty="0">
                <a:solidFill>
                  <a:schemeClr val="bg1"/>
                </a:solidFill>
                <a:latin typeface="微软雅黑" panose="020B0503020204020204" pitchFamily="34" charset="-122"/>
                <a:ea typeface="微软雅黑" panose="020B0503020204020204" pitchFamily="34" charset="-122"/>
              </a:rPr>
              <a:t>85</a:t>
            </a:r>
          </a:p>
        </p:txBody>
      </p:sp>
      <p:sp>
        <p:nvSpPr>
          <p:cNvPr id="10" name="TextBox 8"/>
          <p:cNvSpPr txBox="1">
            <a:spLocks noChangeArrowheads="1"/>
          </p:cNvSpPr>
          <p:nvPr/>
        </p:nvSpPr>
        <p:spPr bwMode="auto">
          <a:xfrm>
            <a:off x="3511406" y="2461673"/>
            <a:ext cx="678180" cy="291465"/>
          </a:xfrm>
          <a:prstGeom prst="rect">
            <a:avLst/>
          </a:prstGeom>
          <a:solidFill>
            <a:srgbClr val="333F4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300" b="1" dirty="0">
                <a:solidFill>
                  <a:schemeClr val="bg1"/>
                </a:solidFill>
                <a:latin typeface="微软雅黑" panose="020B0503020204020204" pitchFamily="34" charset="-122"/>
                <a:ea typeface="微软雅黑" panose="020B0503020204020204" pitchFamily="34" charset="-122"/>
              </a:rPr>
              <a:t>87</a:t>
            </a:r>
          </a:p>
        </p:txBody>
      </p:sp>
      <p:sp>
        <p:nvSpPr>
          <p:cNvPr id="11" name="TextBox 8"/>
          <p:cNvSpPr txBox="1">
            <a:spLocks noChangeArrowheads="1"/>
          </p:cNvSpPr>
          <p:nvPr/>
        </p:nvSpPr>
        <p:spPr bwMode="auto">
          <a:xfrm>
            <a:off x="5706601" y="2461673"/>
            <a:ext cx="678180" cy="291465"/>
          </a:xfrm>
          <a:prstGeom prst="rect">
            <a:avLst/>
          </a:prstGeom>
          <a:solidFill>
            <a:srgbClr val="333F4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300" b="1" dirty="0">
                <a:solidFill>
                  <a:schemeClr val="bg1"/>
                </a:solidFill>
                <a:latin typeface="微软雅黑" panose="020B0503020204020204" pitchFamily="34" charset="-122"/>
                <a:ea typeface="微软雅黑" panose="020B0503020204020204" pitchFamily="34" charset="-122"/>
              </a:rPr>
              <a:t>84</a:t>
            </a:r>
          </a:p>
        </p:txBody>
      </p:sp>
      <p:sp>
        <p:nvSpPr>
          <p:cNvPr id="12" name="TextBox 8"/>
          <p:cNvSpPr txBox="1">
            <a:spLocks noChangeArrowheads="1"/>
          </p:cNvSpPr>
          <p:nvPr/>
        </p:nvSpPr>
        <p:spPr bwMode="auto">
          <a:xfrm>
            <a:off x="7936086" y="2462308"/>
            <a:ext cx="678180" cy="291465"/>
          </a:xfrm>
          <a:prstGeom prst="rect">
            <a:avLst/>
          </a:prstGeom>
          <a:solidFill>
            <a:srgbClr val="333F4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300" b="1" dirty="0">
                <a:solidFill>
                  <a:schemeClr val="bg1"/>
                </a:solidFill>
                <a:latin typeface="微软雅黑" panose="020B0503020204020204" pitchFamily="34" charset="-122"/>
                <a:ea typeface="微软雅黑" panose="020B0503020204020204" pitchFamily="34" charset="-122"/>
              </a:rPr>
              <a:t>89</a:t>
            </a:r>
          </a:p>
        </p:txBody>
      </p:sp>
      <p:sp>
        <p:nvSpPr>
          <p:cNvPr id="13" name="TextBox 8"/>
          <p:cNvSpPr txBox="1">
            <a:spLocks noChangeArrowheads="1"/>
          </p:cNvSpPr>
          <p:nvPr/>
        </p:nvSpPr>
        <p:spPr bwMode="auto">
          <a:xfrm>
            <a:off x="9952846" y="2461673"/>
            <a:ext cx="678180" cy="291465"/>
          </a:xfrm>
          <a:prstGeom prst="rect">
            <a:avLst/>
          </a:prstGeom>
          <a:solidFill>
            <a:srgbClr val="333F4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300" b="1" dirty="0">
                <a:solidFill>
                  <a:schemeClr val="bg1"/>
                </a:solidFill>
                <a:latin typeface="微软雅黑" panose="020B0503020204020204" pitchFamily="34" charset="-122"/>
                <a:ea typeface="微软雅黑" panose="020B0503020204020204" pitchFamily="34" charset="-122"/>
              </a:rPr>
              <a:t>86</a:t>
            </a:r>
          </a:p>
        </p:txBody>
      </p:sp>
    </p:spTree>
    <p:custDataLst>
      <p:tags r:id="rId1"/>
    </p:custDataLst>
  </p:cSld>
  <p:clrMapOvr>
    <a:masterClrMapping/>
  </p:clrMapOvr>
  <p:transition spd="slow" advClick="0" advTm="2749">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0735"/>
                                        </p:tgtEl>
                                        <p:attrNameLst>
                                          <p:attrName>style.visibility</p:attrName>
                                        </p:attrNameLst>
                                      </p:cBhvr>
                                      <p:to>
                                        <p:strVal val="visible"/>
                                      </p:to>
                                    </p:set>
                                    <p:anim calcmode="lin" valueType="num">
                                      <p:cBhvr>
                                        <p:cTn id="7" dur="500" fill="hold"/>
                                        <p:tgtEl>
                                          <p:spTgt spid="307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735"/>
                                        </p:tgtEl>
                                        <p:attrNameLst>
                                          <p:attrName>ppt_y</p:attrName>
                                        </p:attrNameLst>
                                      </p:cBhvr>
                                      <p:tavLst>
                                        <p:tav tm="0">
                                          <p:val>
                                            <p:strVal val="#ppt_y"/>
                                          </p:val>
                                        </p:tav>
                                        <p:tav tm="100000">
                                          <p:val>
                                            <p:strVal val="#ppt_y"/>
                                          </p:val>
                                        </p:tav>
                                      </p:tavLst>
                                    </p:anim>
                                    <p:anim calcmode="lin" valueType="num">
                                      <p:cBhvr>
                                        <p:cTn id="9" dur="500" fill="hold"/>
                                        <p:tgtEl>
                                          <p:spTgt spid="307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7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7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30736"/>
                                        </p:tgtEl>
                                        <p:attrNameLst>
                                          <p:attrName>style.visibility</p:attrName>
                                        </p:attrNameLst>
                                      </p:cBhvr>
                                      <p:to>
                                        <p:strVal val="visible"/>
                                      </p:to>
                                    </p:set>
                                    <p:anim calcmode="lin" valueType="num">
                                      <p:cBhvr>
                                        <p:cTn id="14" dur="500" fill="hold"/>
                                        <p:tgtEl>
                                          <p:spTgt spid="307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0736"/>
                                        </p:tgtEl>
                                        <p:attrNameLst>
                                          <p:attrName>ppt_y</p:attrName>
                                        </p:attrNameLst>
                                      </p:cBhvr>
                                      <p:tavLst>
                                        <p:tav tm="0">
                                          <p:val>
                                            <p:strVal val="#ppt_y"/>
                                          </p:val>
                                        </p:tav>
                                        <p:tav tm="100000">
                                          <p:val>
                                            <p:strVal val="#ppt_y"/>
                                          </p:val>
                                        </p:tav>
                                      </p:tavLst>
                                    </p:anim>
                                    <p:anim calcmode="lin" valueType="num">
                                      <p:cBhvr>
                                        <p:cTn id="16" dur="500" fill="hold"/>
                                        <p:tgtEl>
                                          <p:spTgt spid="307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07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0736"/>
                                        </p:tgtEl>
                                      </p:cBhvr>
                                    </p:animEffect>
                                  </p:childTnLst>
                                </p:cTn>
                              </p:par>
                            </p:childTnLst>
                          </p:cTn>
                        </p:par>
                        <p:par>
                          <p:cTn id="19" fill="hold">
                            <p:stCondLst>
                              <p:cond delay="649"/>
                            </p:stCondLst>
                            <p:childTnLst>
                              <p:par>
                                <p:cTn id="20" presetID="2" presetClass="entr" presetSubtype="8"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additive="base">
                                        <p:cTn id="22" dur="500" fill="hold"/>
                                        <p:tgtEl>
                                          <p:spTgt spid="43"/>
                                        </p:tgtEl>
                                        <p:attrNameLst>
                                          <p:attrName>ppt_x</p:attrName>
                                        </p:attrNameLst>
                                      </p:cBhvr>
                                      <p:tavLst>
                                        <p:tav tm="0">
                                          <p:val>
                                            <p:strVal val="0-#ppt_w/2"/>
                                          </p:val>
                                        </p:tav>
                                        <p:tav tm="100000">
                                          <p:val>
                                            <p:strVal val="#ppt_x"/>
                                          </p:val>
                                        </p:tav>
                                      </p:tavLst>
                                    </p:anim>
                                    <p:anim calcmode="lin" valueType="num">
                                      <p:cBhvr additive="base">
                                        <p:cTn id="23" dur="500" fill="hold"/>
                                        <p:tgtEl>
                                          <p:spTgt spid="43"/>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0-#ppt_w/2"/>
                                          </p:val>
                                        </p:tav>
                                        <p:tav tm="100000">
                                          <p:val>
                                            <p:strVal val="#ppt_x"/>
                                          </p:val>
                                        </p:tav>
                                      </p:tavLst>
                                    </p:anim>
                                    <p:anim calcmode="lin" valueType="num">
                                      <p:cBhvr additive="base">
                                        <p:cTn id="27" dur="50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 calcmode="lin" valueType="num">
                                      <p:cBhvr additive="base">
                                        <p:cTn id="30" dur="500" fill="hold"/>
                                        <p:tgtEl>
                                          <p:spTgt spid="49"/>
                                        </p:tgtEl>
                                        <p:attrNameLst>
                                          <p:attrName>ppt_x</p:attrName>
                                        </p:attrNameLst>
                                      </p:cBhvr>
                                      <p:tavLst>
                                        <p:tav tm="0">
                                          <p:val>
                                            <p:strVal val="0-#ppt_w/2"/>
                                          </p:val>
                                        </p:tav>
                                        <p:tav tm="100000">
                                          <p:val>
                                            <p:strVal val="#ppt_x"/>
                                          </p:val>
                                        </p:tav>
                                      </p:tavLst>
                                    </p:anim>
                                    <p:anim calcmode="lin" valueType="num">
                                      <p:cBhvr additive="base">
                                        <p:cTn id="31" dur="500" fill="hold"/>
                                        <p:tgtEl>
                                          <p:spTgt spid="49"/>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52"/>
                                        </p:tgtEl>
                                        <p:attrNameLst>
                                          <p:attrName>style.visibility</p:attrName>
                                        </p:attrNameLst>
                                      </p:cBhvr>
                                      <p:to>
                                        <p:strVal val="visible"/>
                                      </p:to>
                                    </p:set>
                                    <p:anim calcmode="lin" valueType="num">
                                      <p:cBhvr additive="base">
                                        <p:cTn id="34" dur="500" fill="hold"/>
                                        <p:tgtEl>
                                          <p:spTgt spid="52"/>
                                        </p:tgtEl>
                                        <p:attrNameLst>
                                          <p:attrName>ppt_x</p:attrName>
                                        </p:attrNameLst>
                                      </p:cBhvr>
                                      <p:tavLst>
                                        <p:tav tm="0">
                                          <p:val>
                                            <p:strVal val="0-#ppt_w/2"/>
                                          </p:val>
                                        </p:tav>
                                        <p:tav tm="100000">
                                          <p:val>
                                            <p:strVal val="#ppt_x"/>
                                          </p:val>
                                        </p:tav>
                                      </p:tavLst>
                                    </p:anim>
                                    <p:anim calcmode="lin" valueType="num">
                                      <p:cBhvr additive="base">
                                        <p:cTn id="35" dur="500" fill="hold"/>
                                        <p:tgtEl>
                                          <p:spTgt spid="52"/>
                                        </p:tgtEl>
                                        <p:attrNameLst>
                                          <p:attrName>ppt_y</p:attrName>
                                        </p:attrNameLst>
                                      </p:cBhvr>
                                      <p:tavLst>
                                        <p:tav tm="0">
                                          <p:val>
                                            <p:strVal val="#ppt_y"/>
                                          </p:val>
                                        </p:tav>
                                        <p:tav tm="100000">
                                          <p:val>
                                            <p:strVal val="#ppt_y"/>
                                          </p:val>
                                        </p:tav>
                                      </p:tavLst>
                                    </p:anim>
                                  </p:childTnLst>
                                </p:cTn>
                              </p:par>
                            </p:childTnLst>
                          </p:cTn>
                        </p:par>
                        <p:par>
                          <p:cTn id="36" fill="hold">
                            <p:stCondLst>
                              <p:cond delay="1149"/>
                            </p:stCondLst>
                            <p:childTnLst>
                              <p:par>
                                <p:cTn id="37" presetID="47" presetClass="entr" presetSubtype="0" fill="hold" grpId="0" nodeType="after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anim calcmode="lin" valueType="num">
                                      <p:cBhvr>
                                        <p:cTn id="40" dur="500" fill="hold"/>
                                        <p:tgtEl>
                                          <p:spTgt spid="55"/>
                                        </p:tgtEl>
                                        <p:attrNameLst>
                                          <p:attrName>ppt_x</p:attrName>
                                        </p:attrNameLst>
                                      </p:cBhvr>
                                      <p:tavLst>
                                        <p:tav tm="0">
                                          <p:val>
                                            <p:strVal val="#ppt_x"/>
                                          </p:val>
                                        </p:tav>
                                        <p:tav tm="100000">
                                          <p:val>
                                            <p:strVal val="#ppt_x"/>
                                          </p:val>
                                        </p:tav>
                                      </p:tavLst>
                                    </p:anim>
                                    <p:anim calcmode="lin" valueType="num">
                                      <p:cBhvr>
                                        <p:cTn id="41" dur="500" fill="hold"/>
                                        <p:tgtEl>
                                          <p:spTgt spid="55"/>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500"/>
                                        <p:tgtEl>
                                          <p:spTgt spid="56"/>
                                        </p:tgtEl>
                                      </p:cBhvr>
                                    </p:animEffect>
                                    <p:anim calcmode="lin" valueType="num">
                                      <p:cBhvr>
                                        <p:cTn id="45" dur="500" fill="hold"/>
                                        <p:tgtEl>
                                          <p:spTgt spid="56"/>
                                        </p:tgtEl>
                                        <p:attrNameLst>
                                          <p:attrName>ppt_x</p:attrName>
                                        </p:attrNameLst>
                                      </p:cBhvr>
                                      <p:tavLst>
                                        <p:tav tm="0">
                                          <p:val>
                                            <p:strVal val="#ppt_x"/>
                                          </p:val>
                                        </p:tav>
                                        <p:tav tm="100000">
                                          <p:val>
                                            <p:strVal val="#ppt_x"/>
                                          </p:val>
                                        </p:tav>
                                      </p:tavLst>
                                    </p:anim>
                                    <p:anim calcmode="lin" valueType="num">
                                      <p:cBhvr>
                                        <p:cTn id="46" dur="500" fill="hold"/>
                                        <p:tgtEl>
                                          <p:spTgt spid="56"/>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anim calcmode="lin" valueType="num">
                                      <p:cBhvr>
                                        <p:cTn id="50" dur="500" fill="hold"/>
                                        <p:tgtEl>
                                          <p:spTgt spid="57"/>
                                        </p:tgtEl>
                                        <p:attrNameLst>
                                          <p:attrName>ppt_x</p:attrName>
                                        </p:attrNameLst>
                                      </p:cBhvr>
                                      <p:tavLst>
                                        <p:tav tm="0">
                                          <p:val>
                                            <p:strVal val="#ppt_x"/>
                                          </p:val>
                                        </p:tav>
                                        <p:tav tm="100000">
                                          <p:val>
                                            <p:strVal val="#ppt_x"/>
                                          </p:val>
                                        </p:tav>
                                      </p:tavLst>
                                    </p:anim>
                                    <p:anim calcmode="lin" valueType="num">
                                      <p:cBhvr>
                                        <p:cTn id="51" dur="500" fill="hold"/>
                                        <p:tgtEl>
                                          <p:spTgt spid="57"/>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anim calcmode="lin" valueType="num">
                                      <p:cBhvr>
                                        <p:cTn id="55" dur="500" fill="hold"/>
                                        <p:tgtEl>
                                          <p:spTgt spid="58"/>
                                        </p:tgtEl>
                                        <p:attrNameLst>
                                          <p:attrName>ppt_x</p:attrName>
                                        </p:attrNameLst>
                                      </p:cBhvr>
                                      <p:tavLst>
                                        <p:tav tm="0">
                                          <p:val>
                                            <p:strVal val="#ppt_x"/>
                                          </p:val>
                                        </p:tav>
                                        <p:tav tm="100000">
                                          <p:val>
                                            <p:strVal val="#ppt_x"/>
                                          </p:val>
                                        </p:tav>
                                      </p:tavLst>
                                    </p:anim>
                                    <p:anim calcmode="lin" valueType="num">
                                      <p:cBhvr>
                                        <p:cTn id="56" dur="500" fill="hold"/>
                                        <p:tgtEl>
                                          <p:spTgt spid="58"/>
                                        </p:tgtEl>
                                        <p:attrNameLst>
                                          <p:attrName>ppt_y</p:attrName>
                                        </p:attrNameLst>
                                      </p:cBhvr>
                                      <p:tavLst>
                                        <p:tav tm="0">
                                          <p:val>
                                            <p:strVal val="#ppt_y-.1"/>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0-#ppt_w/2"/>
                                          </p:val>
                                        </p:tav>
                                        <p:tav tm="100000">
                                          <p:val>
                                            <p:strVal val="#ppt_x"/>
                                          </p:val>
                                        </p:tav>
                                      </p:tavLst>
                                    </p:anim>
                                    <p:anim calcmode="lin" valueType="num">
                                      <p:cBhvr additive="base">
                                        <p:cTn id="60" dur="500" fill="hold"/>
                                        <p:tgtEl>
                                          <p:spTgt spid="5"/>
                                        </p:tgtEl>
                                        <p:attrNameLst>
                                          <p:attrName>ppt_y</p:attrName>
                                        </p:attrNameLst>
                                      </p:cBhvr>
                                      <p:tavLst>
                                        <p:tav tm="0">
                                          <p:val>
                                            <p:strVal val="#ppt_y"/>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anim calcmode="lin" valueType="num">
                                      <p:cBhvr>
                                        <p:cTn id="64" dur="500" fill="hold"/>
                                        <p:tgtEl>
                                          <p:spTgt spid="8"/>
                                        </p:tgtEl>
                                        <p:attrNameLst>
                                          <p:attrName>ppt_x</p:attrName>
                                        </p:attrNameLst>
                                      </p:cBhvr>
                                      <p:tavLst>
                                        <p:tav tm="0">
                                          <p:val>
                                            <p:strVal val="#ppt_x"/>
                                          </p:val>
                                        </p:tav>
                                        <p:tav tm="100000">
                                          <p:val>
                                            <p:strVal val="#ppt_x"/>
                                          </p:val>
                                        </p:tav>
                                      </p:tavLst>
                                    </p:anim>
                                    <p:anim calcmode="lin" valueType="num">
                                      <p:cBhvr>
                                        <p:cTn id="6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5" grpId="0"/>
      <p:bldP spid="30736" grpId="0"/>
      <p:bldP spid="55" grpId="0"/>
      <p:bldP spid="56" grpId="0"/>
      <p:bldP spid="57" grpId="0"/>
      <p:bldP spid="58"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273810" y="2651048"/>
            <a:ext cx="6138091" cy="1323439"/>
          </a:xfrm>
          <a:prstGeom prst="rect">
            <a:avLst/>
          </a:prstGeom>
          <a:noFill/>
        </p:spPr>
        <p:txBody>
          <a:bodyPr wrap="none" rtlCol="0">
            <a:spAutoFit/>
          </a:bodyPr>
          <a:lstStyle/>
          <a:p>
            <a:r>
              <a:rPr lang="en-US" altLang="zh-CN" sz="8000" dirty="0">
                <a:solidFill>
                  <a:schemeClr val="tx2"/>
                </a:solidFill>
                <a:latin typeface="Broadway" panose="04040905080B02020502" pitchFamily="82" charset="0"/>
              </a:rPr>
              <a:t>Thank you</a:t>
            </a:r>
          </a:p>
        </p:txBody>
      </p:sp>
      <p:sp>
        <p:nvSpPr>
          <p:cNvPr id="12" name="矩形 11"/>
          <p:cNvSpPr/>
          <p:nvPr/>
        </p:nvSpPr>
        <p:spPr>
          <a:xfrm>
            <a:off x="7724140" y="3569335"/>
            <a:ext cx="2811780" cy="40513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作者：</a:t>
            </a:r>
            <a:r>
              <a:rPr lang="en-US" altLang="zh-CN" dirty="0"/>
              <a:t>G04</a:t>
            </a:r>
            <a:r>
              <a:rPr lang="zh-CN" altLang="en-US" dirty="0"/>
              <a:t>小组所有成员</a:t>
            </a:r>
          </a:p>
        </p:txBody>
      </p:sp>
    </p:spTree>
    <p:custDataLst>
      <p:tags r:id="rId1"/>
    </p:custDataLst>
  </p:cSld>
  <p:clrMapOvr>
    <a:masterClrMapping/>
  </p:clrMapOvr>
  <p:transition spd="slow" advTm="2228">
    <p:blinds dir="vert"/>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7" name="文本框 2"/>
          <p:cNvSpPr txBox="1">
            <a:spLocks noChangeArrowheads="1"/>
          </p:cNvSpPr>
          <p:nvPr/>
        </p:nvSpPr>
        <p:spPr bwMode="auto">
          <a:xfrm>
            <a:off x="-375285" y="328613"/>
            <a:ext cx="506888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4400" dirty="0">
                <a:solidFill>
                  <a:schemeClr val="tx1">
                    <a:lumMod val="75000"/>
                  </a:schemeClr>
                </a:solidFill>
                <a:latin typeface="Impact" panose="020B0806030902050204" pitchFamily="34" charset="0"/>
              </a:rPr>
              <a:t>CONTENTS</a:t>
            </a:r>
            <a:endParaRPr lang="zh-CN" altLang="en-US" sz="4400" dirty="0">
              <a:solidFill>
                <a:schemeClr val="tx1">
                  <a:lumMod val="75000"/>
                </a:schemeClr>
              </a:solidFill>
              <a:latin typeface="Impact" panose="020B0806030902050204" pitchFamily="34" charset="0"/>
            </a:endParaRPr>
          </a:p>
        </p:txBody>
      </p:sp>
      <p:sp>
        <p:nvSpPr>
          <p:cNvPr id="5" name="文本框 2"/>
          <p:cNvSpPr txBox="1">
            <a:spLocks noChangeArrowheads="1"/>
          </p:cNvSpPr>
          <p:nvPr/>
        </p:nvSpPr>
        <p:spPr bwMode="auto">
          <a:xfrm>
            <a:off x="420370" y="1454785"/>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ln/>
                <a:solidFill>
                  <a:schemeClr val="tx1"/>
                </a:solidFill>
                <a:effectLst>
                  <a:outerShdw blurRad="38100" dist="19050" dir="2700000" algn="tl" rotWithShape="0">
                    <a:schemeClr val="dk1">
                      <a:alpha val="40000"/>
                    </a:schemeClr>
                  </a:outerShdw>
                </a:effectLst>
                <a:latin typeface="Impact" panose="020B0806030902050204" pitchFamily="34" charset="0"/>
              </a:rPr>
              <a:t>1      </a:t>
            </a:r>
            <a:r>
              <a:rPr lang="zh-CN" altLang="en-US" sz="2400" b="1" kern="100" dirty="0">
                <a:ln/>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里程碑相关任务</a:t>
            </a:r>
            <a:endParaRPr lang="en-US" altLang="zh-CN" sz="2400" b="1" kern="100" dirty="0">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6" name="文本框 2"/>
          <p:cNvSpPr txBox="1">
            <a:spLocks noChangeArrowheads="1"/>
          </p:cNvSpPr>
          <p:nvPr/>
        </p:nvSpPr>
        <p:spPr bwMode="auto">
          <a:xfrm>
            <a:off x="-57785" y="2223135"/>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ln/>
                <a:solidFill>
                  <a:schemeClr val="tx1"/>
                </a:solidFill>
                <a:effectLst>
                  <a:outerShdw blurRad="38100" dist="19050" dir="2700000" algn="tl" rotWithShape="0">
                    <a:schemeClr val="dk1">
                      <a:alpha val="40000"/>
                    </a:schemeClr>
                  </a:outerShdw>
                </a:effectLst>
                <a:latin typeface="Impact" panose="020B0806030902050204" pitchFamily="34" charset="0"/>
              </a:rPr>
              <a:t>  2       </a:t>
            </a:r>
            <a:r>
              <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sym typeface="+mn-ea"/>
              </a:rPr>
              <a:t>会议记录</a:t>
            </a: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ctr" eaLnBrk="1" hangingPunct="1">
              <a:defRPr/>
            </a:pPr>
            <a:endParaRPr lang="zh-CN" altLang="en-US" sz="2400"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7" name="文本框 2"/>
          <p:cNvSpPr txBox="1">
            <a:spLocks noChangeArrowheads="1"/>
          </p:cNvSpPr>
          <p:nvPr/>
        </p:nvSpPr>
        <p:spPr bwMode="auto">
          <a:xfrm>
            <a:off x="680720" y="2961640"/>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ln/>
                <a:solidFill>
                  <a:schemeClr val="tx1"/>
                </a:solidFill>
                <a:effectLst>
                  <a:outerShdw blurRad="38100" dist="19050" dir="2700000" algn="tl" rotWithShape="0">
                    <a:schemeClr val="dk1">
                      <a:alpha val="40000"/>
                    </a:schemeClr>
                  </a:outerShdw>
                </a:effectLst>
                <a:latin typeface="Impact" panose="020B0806030902050204" pitchFamily="34" charset="0"/>
              </a:rPr>
              <a:t> 3      </a:t>
            </a:r>
            <a:r>
              <a:rPr lang="zh-CN" altLang="en-US" sz="2400" b="1" kern="100" dirty="0">
                <a:ln/>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版本控制与文档更新</a:t>
            </a:r>
            <a:endParaRPr lang="zh-CN" altLang="en-US" sz="2400" b="1" kern="100" dirty="0">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8" name="文本框 2"/>
          <p:cNvSpPr txBox="1">
            <a:spLocks noChangeArrowheads="1"/>
          </p:cNvSpPr>
          <p:nvPr/>
        </p:nvSpPr>
        <p:spPr bwMode="auto">
          <a:xfrm>
            <a:off x="259715" y="3775710"/>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ln/>
                <a:solidFill>
                  <a:schemeClr val="tx1"/>
                </a:solidFill>
                <a:effectLst>
                  <a:outerShdw blurRad="38100" dist="19050" dir="2700000" algn="tl" rotWithShape="0">
                    <a:schemeClr val="dk1">
                      <a:alpha val="40000"/>
                    </a:schemeClr>
                  </a:outerShdw>
                </a:effectLst>
                <a:latin typeface="Impact" panose="020B0806030902050204" pitchFamily="34" charset="0"/>
              </a:rPr>
              <a:t>4      </a:t>
            </a:r>
            <a:r>
              <a:rPr lang="zh-CN" altLang="en-US" sz="2400" b="1" kern="100" dirty="0">
                <a:ln/>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需求管理工具</a:t>
            </a:r>
            <a:endParaRPr lang="zh-CN" altLang="en-US" sz="2400" b="1" kern="100" dirty="0">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9" name="文本框 2"/>
          <p:cNvSpPr txBox="1">
            <a:spLocks noChangeArrowheads="1"/>
          </p:cNvSpPr>
          <p:nvPr/>
        </p:nvSpPr>
        <p:spPr bwMode="auto">
          <a:xfrm>
            <a:off x="558165" y="4385310"/>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ln/>
                <a:solidFill>
                  <a:schemeClr val="tx1"/>
                </a:solidFill>
                <a:effectLst>
                  <a:outerShdw blurRad="38100" dist="19050" dir="2700000" algn="tl" rotWithShape="0">
                    <a:schemeClr val="dk1">
                      <a:alpha val="40000"/>
                    </a:schemeClr>
                  </a:outerShdw>
                </a:effectLst>
                <a:latin typeface="Impact" panose="020B0806030902050204" pitchFamily="34" charset="0"/>
              </a:rPr>
              <a:t>      5      </a:t>
            </a:r>
            <a:r>
              <a:rPr lang="zh-CN" altLang="en-US" sz="2400" b="1" kern="100" dirty="0">
                <a:ln/>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需求基线与需求变化</a:t>
            </a:r>
            <a:endParaRPr lang="zh-CN" altLang="zh-CN" sz="2400" b="1" kern="100" dirty="0">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2" name="文本框 2"/>
          <p:cNvSpPr txBox="1">
            <a:spLocks noChangeArrowheads="1"/>
          </p:cNvSpPr>
          <p:nvPr/>
        </p:nvSpPr>
        <p:spPr bwMode="auto">
          <a:xfrm>
            <a:off x="3740150" y="1484630"/>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ln/>
                <a:solidFill>
                  <a:schemeClr val="tx1"/>
                </a:solidFill>
                <a:effectLst>
                  <a:outerShdw blurRad="38100" dist="19050" dir="2700000" algn="tl" rotWithShape="0">
                    <a:schemeClr val="dk1">
                      <a:alpha val="40000"/>
                    </a:schemeClr>
                  </a:outerShdw>
                </a:effectLst>
                <a:latin typeface="Impact" panose="020B0806030902050204" pitchFamily="34" charset="0"/>
              </a:rPr>
              <a:t>6      </a:t>
            </a:r>
            <a:r>
              <a:rPr lang="zh-CN" altLang="en-US" sz="2400" b="1" kern="100" dirty="0">
                <a:ln/>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界面原型</a:t>
            </a:r>
            <a:endParaRPr lang="zh-CN" altLang="zh-CN" sz="2400" b="1" kern="100" dirty="0">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3" name="文本框 2"/>
          <p:cNvSpPr txBox="1">
            <a:spLocks noChangeArrowheads="1"/>
          </p:cNvSpPr>
          <p:nvPr/>
        </p:nvSpPr>
        <p:spPr bwMode="auto">
          <a:xfrm>
            <a:off x="4549140" y="2223135"/>
            <a:ext cx="3624580"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ln/>
                <a:solidFill>
                  <a:schemeClr val="tx1"/>
                </a:solidFill>
                <a:effectLst>
                  <a:outerShdw blurRad="38100" dist="19050" dir="2700000" algn="tl" rotWithShape="0">
                    <a:schemeClr val="dk1">
                      <a:alpha val="40000"/>
                    </a:schemeClr>
                  </a:outerShdw>
                </a:effectLst>
                <a:latin typeface="Impact" panose="020B0806030902050204" pitchFamily="34" charset="0"/>
              </a:rPr>
              <a:t>7       </a:t>
            </a:r>
            <a:r>
              <a:rPr lang="zh-CN" altLang="en-US" sz="2400" b="1" kern="100" dirty="0">
                <a:ln/>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测试用例及用户手册</a:t>
            </a: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4" name="文本框 2"/>
          <p:cNvSpPr txBox="1">
            <a:spLocks noChangeArrowheads="1"/>
          </p:cNvSpPr>
          <p:nvPr/>
        </p:nvSpPr>
        <p:spPr bwMode="auto">
          <a:xfrm>
            <a:off x="3951605" y="2961640"/>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ln/>
                <a:solidFill>
                  <a:schemeClr val="tx1"/>
                </a:solidFill>
                <a:effectLst>
                  <a:outerShdw blurRad="38100" dist="19050" dir="2700000" algn="tl" rotWithShape="0">
                    <a:schemeClr val="dk1">
                      <a:alpha val="40000"/>
                    </a:schemeClr>
                  </a:outerShdw>
                </a:effectLst>
                <a:latin typeface="Impact" panose="020B0806030902050204" pitchFamily="34" charset="0"/>
              </a:rPr>
              <a:t>8      </a:t>
            </a:r>
            <a:r>
              <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sym typeface="+mn-ea"/>
              </a:rPr>
              <a:t>需求优先级</a:t>
            </a: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ctr" eaLnBrk="1" hangingPunct="1">
              <a:defRPr/>
            </a:pPr>
            <a:endParaRPr lang="zh-CN" altLang="en-US" sz="2400"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5" name="文本框 2"/>
          <p:cNvSpPr txBox="1">
            <a:spLocks noChangeArrowheads="1"/>
          </p:cNvSpPr>
          <p:nvPr/>
        </p:nvSpPr>
        <p:spPr bwMode="auto">
          <a:xfrm>
            <a:off x="3951605" y="3775710"/>
            <a:ext cx="3624580"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ln/>
                <a:solidFill>
                  <a:schemeClr val="tx1"/>
                </a:solidFill>
                <a:effectLst>
                  <a:outerShdw blurRad="38100" dist="19050" dir="2700000" algn="tl" rotWithShape="0">
                    <a:schemeClr val="dk1">
                      <a:alpha val="40000"/>
                    </a:schemeClr>
                  </a:outerShdw>
                </a:effectLst>
                <a:latin typeface="Impact" panose="020B0806030902050204" pitchFamily="34" charset="0"/>
              </a:rPr>
              <a:t>9      </a:t>
            </a:r>
            <a:r>
              <a:rPr lang="zh-CN" altLang="en-US" sz="2400" b="1" kern="100" dirty="0">
                <a:ln/>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可行性分析</a:t>
            </a:r>
            <a:endParaRPr lang="zh-CN" altLang="en-US" sz="2400" b="1" kern="100" dirty="0">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6" name="文本框 2"/>
          <p:cNvSpPr txBox="1">
            <a:spLocks noChangeArrowheads="1"/>
          </p:cNvSpPr>
          <p:nvPr/>
        </p:nvSpPr>
        <p:spPr bwMode="auto">
          <a:xfrm>
            <a:off x="3566795" y="4385310"/>
            <a:ext cx="3624580" cy="1846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ln/>
                <a:solidFill>
                  <a:schemeClr val="tx1"/>
                </a:solidFill>
                <a:effectLst>
                  <a:outerShdw blurRad="38100" dist="19050" dir="2700000" algn="tl" rotWithShape="0">
                    <a:schemeClr val="dk1">
                      <a:alpha val="40000"/>
                    </a:schemeClr>
                  </a:outerShdw>
                </a:effectLst>
                <a:latin typeface="Impact" panose="020B0806030902050204" pitchFamily="34" charset="0"/>
              </a:rPr>
              <a:t>10     </a:t>
            </a:r>
            <a:r>
              <a:rPr lang="en-US" altLang="zh-CN" sz="2400" b="1" kern="100" dirty="0">
                <a:ln/>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CCB</a:t>
            </a:r>
            <a:endParaRPr lang="zh-CN" altLang="en-US" sz="2400" b="1" kern="100" dirty="0">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r>
              <a:rPr lang="en-US" altLang="zh-CN" sz="2400" dirty="0">
                <a:ln/>
                <a:solidFill>
                  <a:schemeClr val="tx1"/>
                </a:solidFill>
                <a:effectLst>
                  <a:outerShdw blurRad="38100" dist="19050" dir="2700000" algn="tl" rotWithShape="0">
                    <a:schemeClr val="dk1">
                      <a:alpha val="40000"/>
                    </a:schemeClr>
                  </a:outerShdw>
                </a:effectLst>
                <a:latin typeface="Impact" panose="020B0806030902050204" pitchFamily="34" charset="0"/>
              </a:rPr>
              <a:t> </a:t>
            </a:r>
            <a:endParaRPr lang="zh-CN" altLang="en-US" sz="2400" b="1" kern="100" dirty="0">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7" name="文本框 2"/>
          <p:cNvSpPr txBox="1">
            <a:spLocks noChangeArrowheads="1"/>
          </p:cNvSpPr>
          <p:nvPr/>
        </p:nvSpPr>
        <p:spPr bwMode="auto">
          <a:xfrm>
            <a:off x="8060055" y="1484630"/>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ln/>
                <a:solidFill>
                  <a:schemeClr val="tx1"/>
                </a:solidFill>
                <a:effectLst>
                  <a:outerShdw blurRad="38100" dist="19050" dir="2700000" algn="tl" rotWithShape="0">
                    <a:schemeClr val="dk1">
                      <a:alpha val="40000"/>
                    </a:schemeClr>
                  </a:outerShdw>
                </a:effectLst>
                <a:latin typeface="Impact" panose="020B0806030902050204" pitchFamily="34" charset="0"/>
              </a:rPr>
              <a:t>1 1       </a:t>
            </a:r>
            <a:r>
              <a:rPr lang="zh-CN" altLang="en-US" sz="2400" b="1" kern="100" dirty="0">
                <a:ln/>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需求变更申请报告</a:t>
            </a:r>
            <a:endParaRPr lang="zh-CN" altLang="zh-CN" sz="2400" b="1" kern="100" dirty="0">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8" name="文本框 2"/>
          <p:cNvSpPr txBox="1">
            <a:spLocks noChangeArrowheads="1"/>
          </p:cNvSpPr>
          <p:nvPr/>
        </p:nvSpPr>
        <p:spPr bwMode="auto">
          <a:xfrm>
            <a:off x="8060055" y="2223135"/>
            <a:ext cx="3624580"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b="1" dirty="0">
                <a:ln/>
                <a:solidFill>
                  <a:schemeClr val="tx1"/>
                </a:solidFill>
                <a:effectLst>
                  <a:outerShdw blurRad="38100" dist="19050" dir="2700000" algn="tl" rotWithShape="0">
                    <a:schemeClr val="dk1">
                      <a:alpha val="40000"/>
                    </a:schemeClr>
                  </a:outerShdw>
                </a:effectLst>
                <a:latin typeface="Impact" panose="020B0806030902050204" pitchFamily="34" charset="0"/>
              </a:rPr>
              <a:t>12       </a:t>
            </a:r>
            <a:r>
              <a:rPr lang="zh-CN" altLang="en-US" sz="2400" b="1" kern="100" dirty="0">
                <a:ln/>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需求变更影响分析</a:t>
            </a: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9" name="文本框 2"/>
          <p:cNvSpPr txBox="1">
            <a:spLocks noChangeArrowheads="1"/>
          </p:cNvSpPr>
          <p:nvPr/>
        </p:nvSpPr>
        <p:spPr bwMode="auto">
          <a:xfrm>
            <a:off x="7422515" y="2961640"/>
            <a:ext cx="3624580"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b="1" dirty="0">
                <a:ln/>
                <a:solidFill>
                  <a:schemeClr val="tx1"/>
                </a:solidFill>
                <a:effectLst>
                  <a:outerShdw blurRad="38100" dist="19050" dir="2700000" algn="tl" rotWithShape="0">
                    <a:schemeClr val="dk1">
                      <a:alpha val="40000"/>
                    </a:schemeClr>
                  </a:outerShdw>
                </a:effectLst>
                <a:latin typeface="Impact" panose="020B0806030902050204" pitchFamily="34" charset="0"/>
              </a:rPr>
              <a:t>13      </a:t>
            </a:r>
            <a:r>
              <a:rPr lang="zh-CN" altLang="en-US" sz="2400" b="1" kern="100" dirty="0">
                <a:ln/>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项目计划</a:t>
            </a: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20" name="文本框 2"/>
          <p:cNvSpPr txBox="1">
            <a:spLocks noChangeArrowheads="1"/>
          </p:cNvSpPr>
          <p:nvPr/>
        </p:nvSpPr>
        <p:spPr bwMode="auto">
          <a:xfrm>
            <a:off x="7945120" y="3775710"/>
            <a:ext cx="3624580"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b="1" dirty="0">
                <a:ln/>
                <a:solidFill>
                  <a:schemeClr val="tx1"/>
                </a:solidFill>
                <a:effectLst>
                  <a:outerShdw blurRad="38100" dist="19050" dir="2700000" algn="tl" rotWithShape="0">
                    <a:schemeClr val="dk1">
                      <a:alpha val="40000"/>
                    </a:schemeClr>
                  </a:outerShdw>
                </a:effectLst>
                <a:latin typeface="Impact" panose="020B0806030902050204" pitchFamily="34" charset="0"/>
              </a:rPr>
              <a:t>14      </a:t>
            </a:r>
            <a:r>
              <a:rPr lang="en-US" altLang="zh-CN" sz="2400" b="1" kern="100" dirty="0">
                <a:ln/>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Team Building</a:t>
            </a: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21" name="文本框 2"/>
          <p:cNvSpPr txBox="1">
            <a:spLocks noChangeArrowheads="1"/>
          </p:cNvSpPr>
          <p:nvPr/>
        </p:nvSpPr>
        <p:spPr bwMode="auto">
          <a:xfrm>
            <a:off x="7492365" y="4385310"/>
            <a:ext cx="3624580"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b="1" dirty="0">
                <a:ln/>
                <a:solidFill>
                  <a:schemeClr val="tx1"/>
                </a:solidFill>
                <a:effectLst>
                  <a:outerShdw blurRad="38100" dist="19050" dir="2700000" algn="tl" rotWithShape="0">
                    <a:schemeClr val="dk1">
                      <a:alpha val="40000"/>
                    </a:schemeClr>
                  </a:outerShdw>
                </a:effectLst>
                <a:latin typeface="Impact" panose="020B0806030902050204" pitchFamily="34" charset="0"/>
              </a:rPr>
              <a:t>15      </a:t>
            </a:r>
            <a:r>
              <a:rPr lang="zh-CN" altLang="en-US" sz="2400" b="1" dirty="0">
                <a:ln/>
                <a:solidFill>
                  <a:schemeClr val="tx1"/>
                </a:solidFill>
                <a:effectLst>
                  <a:outerShdw blurRad="38100" dist="19050" dir="2700000" algn="tl" rotWithShape="0">
                    <a:schemeClr val="dk1">
                      <a:alpha val="40000"/>
                    </a:schemeClr>
                  </a:outerShdw>
                </a:effectLst>
                <a:latin typeface="Impact" panose="020B0806030902050204" pitchFamily="34" charset="0"/>
              </a:rPr>
              <a:t>参考文献</a:t>
            </a: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22" name="文本框 2"/>
          <p:cNvSpPr txBox="1">
            <a:spLocks noChangeArrowheads="1"/>
          </p:cNvSpPr>
          <p:nvPr/>
        </p:nvSpPr>
        <p:spPr bwMode="auto">
          <a:xfrm>
            <a:off x="7492365" y="5042535"/>
            <a:ext cx="3624580"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b="1" dirty="0">
                <a:ln/>
                <a:solidFill>
                  <a:schemeClr val="tx1"/>
                </a:solidFill>
                <a:effectLst>
                  <a:outerShdw blurRad="38100" dist="19050" dir="2700000" algn="tl" rotWithShape="0">
                    <a:schemeClr val="dk1">
                      <a:alpha val="40000"/>
                    </a:schemeClr>
                  </a:outerShdw>
                </a:effectLst>
                <a:latin typeface="Impact" panose="020B0806030902050204" pitchFamily="34" charset="0"/>
              </a:rPr>
              <a:t>16      </a:t>
            </a:r>
            <a:r>
              <a:rPr lang="zh-CN" altLang="en-US" sz="2400" b="1" dirty="0">
                <a:ln/>
                <a:solidFill>
                  <a:schemeClr val="tx1"/>
                </a:solidFill>
                <a:effectLst>
                  <a:outerShdw blurRad="38100" dist="19050" dir="2700000" algn="tl" rotWithShape="0">
                    <a:schemeClr val="dk1">
                      <a:alpha val="40000"/>
                    </a:schemeClr>
                  </a:outerShdw>
                </a:effectLst>
                <a:latin typeface="Impact" panose="020B0806030902050204" pitchFamily="34" charset="0"/>
              </a:rPr>
              <a:t>绩效考评</a:t>
            </a: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Tree>
    <p:custDataLst>
      <p:tags r:id="rId1"/>
    </p:custDataLst>
  </p:cSld>
  <p:clrMapOvr>
    <a:masterClrMapping/>
  </p:clrMapOvr>
  <p:transition spd="slow" advTm="669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6147"/>
                                        </p:tgtEl>
                                        <p:attrNameLst>
                                          <p:attrName>style.visibility</p:attrName>
                                        </p:attrNameLst>
                                      </p:cBhvr>
                                      <p:to>
                                        <p:strVal val="visible"/>
                                      </p:to>
                                    </p:set>
                                    <p:anim by="(-#ppt_w*2)" calcmode="lin" valueType="num">
                                      <p:cBhvr rctx="PPT">
                                        <p:cTn id="7" dur="250" autoRev="1" fill="hold">
                                          <p:stCondLst>
                                            <p:cond delay="0"/>
                                          </p:stCondLst>
                                        </p:cTn>
                                        <p:tgtEl>
                                          <p:spTgt spid="6147"/>
                                        </p:tgtEl>
                                        <p:attrNameLst>
                                          <p:attrName>ppt_w</p:attrName>
                                        </p:attrNameLst>
                                      </p:cBhvr>
                                    </p:anim>
                                    <p:anim by="(#ppt_w*0.50)" calcmode="lin" valueType="num">
                                      <p:cBhvr>
                                        <p:cTn id="8" dur="250" decel="50000" autoRev="1" fill="hold">
                                          <p:stCondLst>
                                            <p:cond delay="0"/>
                                          </p:stCondLst>
                                        </p:cTn>
                                        <p:tgtEl>
                                          <p:spTgt spid="6147"/>
                                        </p:tgtEl>
                                        <p:attrNameLst>
                                          <p:attrName>ppt_x</p:attrName>
                                        </p:attrNameLst>
                                      </p:cBhvr>
                                    </p:anim>
                                    <p:anim from="(-#ppt_h/2)" to="(#ppt_y)" calcmode="lin" valueType="num">
                                      <p:cBhvr>
                                        <p:cTn id="9" dur="500" fill="hold">
                                          <p:stCondLst>
                                            <p:cond delay="0"/>
                                          </p:stCondLst>
                                        </p:cTn>
                                        <p:tgtEl>
                                          <p:spTgt spid="6147"/>
                                        </p:tgtEl>
                                        <p:attrNameLst>
                                          <p:attrName>ppt_y</p:attrName>
                                        </p:attrNameLst>
                                      </p:cBhvr>
                                    </p:anim>
                                    <p:animRot by="21600000">
                                      <p:cBhvr>
                                        <p:cTn id="10" dur="500" fill="hold">
                                          <p:stCondLst>
                                            <p:cond delay="0"/>
                                          </p:stCondLst>
                                        </p:cTn>
                                        <p:tgtEl>
                                          <p:spTgt spid="6147"/>
                                        </p:tgtEl>
                                        <p:attrNameLst>
                                          <p:attrName>r</p:attrName>
                                        </p:attrNameLst>
                                      </p:cBhvr>
                                    </p:animRot>
                                  </p:childTnLst>
                                </p:cTn>
                              </p:par>
                              <p:par>
                                <p:cTn id="11" presetID="56" presetClass="entr" presetSubtype="0" fill="hold" grpId="0" nodeType="withEffect">
                                  <p:stCondLst>
                                    <p:cond delay="100"/>
                                  </p:stCondLst>
                                  <p:iterate type="lt">
                                    <p:tmPct val="10000"/>
                                  </p:iterate>
                                  <p:childTnLst>
                                    <p:set>
                                      <p:cBhvr>
                                        <p:cTn id="12" dur="1" fill="hold">
                                          <p:stCondLst>
                                            <p:cond delay="0"/>
                                          </p:stCondLst>
                                        </p:cTn>
                                        <p:tgtEl>
                                          <p:spTgt spid="5"/>
                                        </p:tgtEl>
                                        <p:attrNameLst>
                                          <p:attrName>style.visibility</p:attrName>
                                        </p:attrNameLst>
                                      </p:cBhvr>
                                      <p:to>
                                        <p:strVal val="visible"/>
                                      </p:to>
                                    </p:set>
                                    <p:anim by="(-#ppt_w*2)" calcmode="lin" valueType="num">
                                      <p:cBhvr rctx="PPT">
                                        <p:cTn id="13" dur="250" autoRev="1" fill="hold">
                                          <p:stCondLst>
                                            <p:cond delay="0"/>
                                          </p:stCondLst>
                                        </p:cTn>
                                        <p:tgtEl>
                                          <p:spTgt spid="5"/>
                                        </p:tgtEl>
                                        <p:attrNameLst>
                                          <p:attrName>ppt_w</p:attrName>
                                        </p:attrNameLst>
                                      </p:cBhvr>
                                    </p:anim>
                                    <p:anim by="(#ppt_w*0.50)" calcmode="lin" valueType="num">
                                      <p:cBhvr>
                                        <p:cTn id="14" dur="250" decel="50000" autoRev="1" fill="hold">
                                          <p:stCondLst>
                                            <p:cond delay="0"/>
                                          </p:stCondLst>
                                        </p:cTn>
                                        <p:tgtEl>
                                          <p:spTgt spid="5"/>
                                        </p:tgtEl>
                                        <p:attrNameLst>
                                          <p:attrName>ppt_x</p:attrName>
                                        </p:attrNameLst>
                                      </p:cBhvr>
                                    </p:anim>
                                    <p:anim from="(-#ppt_h/2)" to="(#ppt_y)" calcmode="lin" valueType="num">
                                      <p:cBhvr>
                                        <p:cTn id="15" dur="500" fill="hold">
                                          <p:stCondLst>
                                            <p:cond delay="0"/>
                                          </p:stCondLst>
                                        </p:cTn>
                                        <p:tgtEl>
                                          <p:spTgt spid="5"/>
                                        </p:tgtEl>
                                        <p:attrNameLst>
                                          <p:attrName>ppt_y</p:attrName>
                                        </p:attrNameLst>
                                      </p:cBhvr>
                                    </p:anim>
                                    <p:animRot by="21600000">
                                      <p:cBhvr>
                                        <p:cTn id="16" dur="500" fill="hold">
                                          <p:stCondLst>
                                            <p:cond delay="0"/>
                                          </p:stCondLst>
                                        </p:cTn>
                                        <p:tgtEl>
                                          <p:spTgt spid="5"/>
                                        </p:tgtEl>
                                        <p:attrNameLst>
                                          <p:attrName>r</p:attrName>
                                        </p:attrNameLst>
                                      </p:cBhvr>
                                    </p:animRot>
                                  </p:childTnLst>
                                </p:cTn>
                              </p:par>
                              <p:par>
                                <p:cTn id="17" presetID="56" presetClass="entr" presetSubtype="0" fill="hold" grpId="0" nodeType="withEffect">
                                  <p:stCondLst>
                                    <p:cond delay="200"/>
                                  </p:stCondLst>
                                  <p:iterate type="lt">
                                    <p:tmPct val="10000"/>
                                  </p:iterate>
                                  <p:childTnLst>
                                    <p:set>
                                      <p:cBhvr>
                                        <p:cTn id="18" dur="1" fill="hold">
                                          <p:stCondLst>
                                            <p:cond delay="0"/>
                                          </p:stCondLst>
                                        </p:cTn>
                                        <p:tgtEl>
                                          <p:spTgt spid="6"/>
                                        </p:tgtEl>
                                        <p:attrNameLst>
                                          <p:attrName>style.visibility</p:attrName>
                                        </p:attrNameLst>
                                      </p:cBhvr>
                                      <p:to>
                                        <p:strVal val="visible"/>
                                      </p:to>
                                    </p:set>
                                    <p:anim by="(-#ppt_w*2)" calcmode="lin" valueType="num">
                                      <p:cBhvr rctx="PPT">
                                        <p:cTn id="19" dur="250" autoRev="1" fill="hold">
                                          <p:stCondLst>
                                            <p:cond delay="0"/>
                                          </p:stCondLst>
                                        </p:cTn>
                                        <p:tgtEl>
                                          <p:spTgt spid="6"/>
                                        </p:tgtEl>
                                        <p:attrNameLst>
                                          <p:attrName>ppt_w</p:attrName>
                                        </p:attrNameLst>
                                      </p:cBhvr>
                                    </p:anim>
                                    <p:anim by="(#ppt_w*0.50)" calcmode="lin" valueType="num">
                                      <p:cBhvr>
                                        <p:cTn id="20" dur="250" decel="50000" autoRev="1" fill="hold">
                                          <p:stCondLst>
                                            <p:cond delay="0"/>
                                          </p:stCondLst>
                                        </p:cTn>
                                        <p:tgtEl>
                                          <p:spTgt spid="6"/>
                                        </p:tgtEl>
                                        <p:attrNameLst>
                                          <p:attrName>ppt_x</p:attrName>
                                        </p:attrNameLst>
                                      </p:cBhvr>
                                    </p:anim>
                                    <p:anim from="(-#ppt_h/2)" to="(#ppt_y)" calcmode="lin" valueType="num">
                                      <p:cBhvr>
                                        <p:cTn id="21" dur="500" fill="hold">
                                          <p:stCondLst>
                                            <p:cond delay="0"/>
                                          </p:stCondLst>
                                        </p:cTn>
                                        <p:tgtEl>
                                          <p:spTgt spid="6"/>
                                        </p:tgtEl>
                                        <p:attrNameLst>
                                          <p:attrName>ppt_y</p:attrName>
                                        </p:attrNameLst>
                                      </p:cBhvr>
                                    </p:anim>
                                    <p:animRot by="21600000">
                                      <p:cBhvr>
                                        <p:cTn id="22" dur="500" fill="hold">
                                          <p:stCondLst>
                                            <p:cond delay="0"/>
                                          </p:stCondLst>
                                        </p:cTn>
                                        <p:tgtEl>
                                          <p:spTgt spid="6"/>
                                        </p:tgtEl>
                                        <p:attrNameLst>
                                          <p:attrName>r</p:attrName>
                                        </p:attrNameLst>
                                      </p:cBhvr>
                                    </p:animRot>
                                  </p:childTnLst>
                                </p:cTn>
                              </p:par>
                              <p:par>
                                <p:cTn id="23" presetID="56" presetClass="entr" presetSubtype="0" fill="hold" grpId="0" nodeType="withEffect">
                                  <p:stCondLst>
                                    <p:cond delay="300"/>
                                  </p:stCondLst>
                                  <p:iterate type="lt">
                                    <p:tmPct val="10000"/>
                                  </p:iterate>
                                  <p:childTnLst>
                                    <p:set>
                                      <p:cBhvr>
                                        <p:cTn id="24" dur="1" fill="hold">
                                          <p:stCondLst>
                                            <p:cond delay="0"/>
                                          </p:stCondLst>
                                        </p:cTn>
                                        <p:tgtEl>
                                          <p:spTgt spid="7"/>
                                        </p:tgtEl>
                                        <p:attrNameLst>
                                          <p:attrName>style.visibility</p:attrName>
                                        </p:attrNameLst>
                                      </p:cBhvr>
                                      <p:to>
                                        <p:strVal val="visible"/>
                                      </p:to>
                                    </p:set>
                                    <p:anim by="(-#ppt_w*2)" calcmode="lin" valueType="num">
                                      <p:cBhvr rctx="PPT">
                                        <p:cTn id="25" dur="250" autoRev="1" fill="hold">
                                          <p:stCondLst>
                                            <p:cond delay="0"/>
                                          </p:stCondLst>
                                        </p:cTn>
                                        <p:tgtEl>
                                          <p:spTgt spid="7"/>
                                        </p:tgtEl>
                                        <p:attrNameLst>
                                          <p:attrName>ppt_w</p:attrName>
                                        </p:attrNameLst>
                                      </p:cBhvr>
                                    </p:anim>
                                    <p:anim by="(#ppt_w*0.50)" calcmode="lin" valueType="num">
                                      <p:cBhvr>
                                        <p:cTn id="26" dur="250" decel="50000" autoRev="1" fill="hold">
                                          <p:stCondLst>
                                            <p:cond delay="0"/>
                                          </p:stCondLst>
                                        </p:cTn>
                                        <p:tgtEl>
                                          <p:spTgt spid="7"/>
                                        </p:tgtEl>
                                        <p:attrNameLst>
                                          <p:attrName>ppt_x</p:attrName>
                                        </p:attrNameLst>
                                      </p:cBhvr>
                                    </p:anim>
                                    <p:anim from="(-#ppt_h/2)" to="(#ppt_y)" calcmode="lin" valueType="num">
                                      <p:cBhvr>
                                        <p:cTn id="27" dur="500" fill="hold">
                                          <p:stCondLst>
                                            <p:cond delay="0"/>
                                          </p:stCondLst>
                                        </p:cTn>
                                        <p:tgtEl>
                                          <p:spTgt spid="7"/>
                                        </p:tgtEl>
                                        <p:attrNameLst>
                                          <p:attrName>ppt_y</p:attrName>
                                        </p:attrNameLst>
                                      </p:cBhvr>
                                    </p:anim>
                                    <p:animRot by="21600000">
                                      <p:cBhvr>
                                        <p:cTn id="28" dur="500" fill="hold">
                                          <p:stCondLst>
                                            <p:cond delay="0"/>
                                          </p:stCondLst>
                                        </p:cTn>
                                        <p:tgtEl>
                                          <p:spTgt spid="7"/>
                                        </p:tgtEl>
                                        <p:attrNameLst>
                                          <p:attrName>r</p:attrName>
                                        </p:attrNameLst>
                                      </p:cBhvr>
                                    </p:animRot>
                                  </p:childTnLst>
                                </p:cTn>
                              </p:par>
                              <p:par>
                                <p:cTn id="29" presetID="56" presetClass="entr" presetSubtype="0" fill="hold" grpId="0" nodeType="withEffect">
                                  <p:stCondLst>
                                    <p:cond delay="400"/>
                                  </p:stCondLst>
                                  <p:iterate type="lt">
                                    <p:tmPct val="10000"/>
                                  </p:iterate>
                                  <p:childTnLst>
                                    <p:set>
                                      <p:cBhvr>
                                        <p:cTn id="30" dur="1" fill="hold">
                                          <p:stCondLst>
                                            <p:cond delay="0"/>
                                          </p:stCondLst>
                                        </p:cTn>
                                        <p:tgtEl>
                                          <p:spTgt spid="8"/>
                                        </p:tgtEl>
                                        <p:attrNameLst>
                                          <p:attrName>style.visibility</p:attrName>
                                        </p:attrNameLst>
                                      </p:cBhvr>
                                      <p:to>
                                        <p:strVal val="visible"/>
                                      </p:to>
                                    </p:set>
                                    <p:anim by="(-#ppt_w*2)" calcmode="lin" valueType="num">
                                      <p:cBhvr rctx="PPT">
                                        <p:cTn id="31" dur="250" autoRev="1" fill="hold">
                                          <p:stCondLst>
                                            <p:cond delay="0"/>
                                          </p:stCondLst>
                                        </p:cTn>
                                        <p:tgtEl>
                                          <p:spTgt spid="8"/>
                                        </p:tgtEl>
                                        <p:attrNameLst>
                                          <p:attrName>ppt_w</p:attrName>
                                        </p:attrNameLst>
                                      </p:cBhvr>
                                    </p:anim>
                                    <p:anim by="(#ppt_w*0.50)" calcmode="lin" valueType="num">
                                      <p:cBhvr>
                                        <p:cTn id="32" dur="250" decel="50000" autoRev="1" fill="hold">
                                          <p:stCondLst>
                                            <p:cond delay="0"/>
                                          </p:stCondLst>
                                        </p:cTn>
                                        <p:tgtEl>
                                          <p:spTgt spid="8"/>
                                        </p:tgtEl>
                                        <p:attrNameLst>
                                          <p:attrName>ppt_x</p:attrName>
                                        </p:attrNameLst>
                                      </p:cBhvr>
                                    </p:anim>
                                    <p:anim from="(-#ppt_h/2)" to="(#ppt_y)" calcmode="lin" valueType="num">
                                      <p:cBhvr>
                                        <p:cTn id="33" dur="500" fill="hold">
                                          <p:stCondLst>
                                            <p:cond delay="0"/>
                                          </p:stCondLst>
                                        </p:cTn>
                                        <p:tgtEl>
                                          <p:spTgt spid="8"/>
                                        </p:tgtEl>
                                        <p:attrNameLst>
                                          <p:attrName>ppt_y</p:attrName>
                                        </p:attrNameLst>
                                      </p:cBhvr>
                                    </p:anim>
                                    <p:animRot by="21600000">
                                      <p:cBhvr>
                                        <p:cTn id="34" dur="500" fill="hold">
                                          <p:stCondLst>
                                            <p:cond delay="0"/>
                                          </p:stCondLst>
                                        </p:cTn>
                                        <p:tgtEl>
                                          <p:spTgt spid="8"/>
                                        </p:tgtEl>
                                        <p:attrNameLst>
                                          <p:attrName>r</p:attrName>
                                        </p:attrNameLst>
                                      </p:cBhvr>
                                    </p:animRot>
                                  </p:childTnLst>
                                </p:cTn>
                              </p:par>
                              <p:par>
                                <p:cTn id="35" presetID="56" presetClass="entr" presetSubtype="0" fill="hold" grpId="0" nodeType="withEffect">
                                  <p:stCondLst>
                                    <p:cond delay="500"/>
                                  </p:stCondLst>
                                  <p:iterate type="lt">
                                    <p:tmPct val="10000"/>
                                  </p:iterate>
                                  <p:childTnLst>
                                    <p:set>
                                      <p:cBhvr>
                                        <p:cTn id="36" dur="1" fill="hold">
                                          <p:stCondLst>
                                            <p:cond delay="0"/>
                                          </p:stCondLst>
                                        </p:cTn>
                                        <p:tgtEl>
                                          <p:spTgt spid="9"/>
                                        </p:tgtEl>
                                        <p:attrNameLst>
                                          <p:attrName>style.visibility</p:attrName>
                                        </p:attrNameLst>
                                      </p:cBhvr>
                                      <p:to>
                                        <p:strVal val="visible"/>
                                      </p:to>
                                    </p:set>
                                    <p:anim by="(-#ppt_w*2)" calcmode="lin" valueType="num">
                                      <p:cBhvr rctx="PPT">
                                        <p:cTn id="37" dur="250" autoRev="1" fill="hold">
                                          <p:stCondLst>
                                            <p:cond delay="0"/>
                                          </p:stCondLst>
                                        </p:cTn>
                                        <p:tgtEl>
                                          <p:spTgt spid="9"/>
                                        </p:tgtEl>
                                        <p:attrNameLst>
                                          <p:attrName>ppt_w</p:attrName>
                                        </p:attrNameLst>
                                      </p:cBhvr>
                                    </p:anim>
                                    <p:anim by="(#ppt_w*0.50)" calcmode="lin" valueType="num">
                                      <p:cBhvr>
                                        <p:cTn id="38" dur="250" decel="50000" autoRev="1" fill="hold">
                                          <p:stCondLst>
                                            <p:cond delay="0"/>
                                          </p:stCondLst>
                                        </p:cTn>
                                        <p:tgtEl>
                                          <p:spTgt spid="9"/>
                                        </p:tgtEl>
                                        <p:attrNameLst>
                                          <p:attrName>ppt_x</p:attrName>
                                        </p:attrNameLst>
                                      </p:cBhvr>
                                    </p:anim>
                                    <p:anim from="(-#ppt_h/2)" to="(#ppt_y)" calcmode="lin" valueType="num">
                                      <p:cBhvr>
                                        <p:cTn id="39" dur="500" fill="hold">
                                          <p:stCondLst>
                                            <p:cond delay="0"/>
                                          </p:stCondLst>
                                        </p:cTn>
                                        <p:tgtEl>
                                          <p:spTgt spid="9"/>
                                        </p:tgtEl>
                                        <p:attrNameLst>
                                          <p:attrName>ppt_y</p:attrName>
                                        </p:attrNameLst>
                                      </p:cBhvr>
                                    </p:anim>
                                    <p:animRot by="21600000">
                                      <p:cBhvr>
                                        <p:cTn id="40" dur="500" fill="hold">
                                          <p:stCondLst>
                                            <p:cond delay="0"/>
                                          </p:stCondLst>
                                        </p:cTn>
                                        <p:tgtEl>
                                          <p:spTgt spid="9"/>
                                        </p:tgtEl>
                                        <p:attrNameLst>
                                          <p:attrName>r</p:attrName>
                                        </p:attrNameLst>
                                      </p:cBhvr>
                                    </p:animRot>
                                  </p:childTnLst>
                                </p:cTn>
                              </p:par>
                              <p:par>
                                <p:cTn id="41" presetID="56" presetClass="entr" presetSubtype="0" fill="hold" grpId="0" nodeType="withEffect">
                                  <p:stCondLst>
                                    <p:cond delay="100"/>
                                  </p:stCondLst>
                                  <p:iterate type="lt">
                                    <p:tmPct val="10000"/>
                                  </p:iterate>
                                  <p:childTnLst>
                                    <p:set>
                                      <p:cBhvr>
                                        <p:cTn id="42" dur="1" fill="hold">
                                          <p:stCondLst>
                                            <p:cond delay="0"/>
                                          </p:stCondLst>
                                        </p:cTn>
                                        <p:tgtEl>
                                          <p:spTgt spid="12"/>
                                        </p:tgtEl>
                                        <p:attrNameLst>
                                          <p:attrName>style.visibility</p:attrName>
                                        </p:attrNameLst>
                                      </p:cBhvr>
                                      <p:to>
                                        <p:strVal val="visible"/>
                                      </p:to>
                                    </p:set>
                                    <p:anim by="(-#ppt_w*2)" calcmode="lin" valueType="num">
                                      <p:cBhvr rctx="PPT">
                                        <p:cTn id="43" dur="250" autoRev="1" fill="hold">
                                          <p:stCondLst>
                                            <p:cond delay="0"/>
                                          </p:stCondLst>
                                        </p:cTn>
                                        <p:tgtEl>
                                          <p:spTgt spid="12"/>
                                        </p:tgtEl>
                                        <p:attrNameLst>
                                          <p:attrName>ppt_w</p:attrName>
                                        </p:attrNameLst>
                                      </p:cBhvr>
                                    </p:anim>
                                    <p:anim by="(#ppt_w*0.50)" calcmode="lin" valueType="num">
                                      <p:cBhvr>
                                        <p:cTn id="44" dur="250" decel="50000" autoRev="1" fill="hold">
                                          <p:stCondLst>
                                            <p:cond delay="0"/>
                                          </p:stCondLst>
                                        </p:cTn>
                                        <p:tgtEl>
                                          <p:spTgt spid="12"/>
                                        </p:tgtEl>
                                        <p:attrNameLst>
                                          <p:attrName>ppt_x</p:attrName>
                                        </p:attrNameLst>
                                      </p:cBhvr>
                                    </p:anim>
                                    <p:anim from="(-#ppt_h/2)" to="(#ppt_y)" calcmode="lin" valueType="num">
                                      <p:cBhvr>
                                        <p:cTn id="45" dur="500" fill="hold">
                                          <p:stCondLst>
                                            <p:cond delay="0"/>
                                          </p:stCondLst>
                                        </p:cTn>
                                        <p:tgtEl>
                                          <p:spTgt spid="12"/>
                                        </p:tgtEl>
                                        <p:attrNameLst>
                                          <p:attrName>ppt_y</p:attrName>
                                        </p:attrNameLst>
                                      </p:cBhvr>
                                    </p:anim>
                                    <p:animRot by="21600000">
                                      <p:cBhvr>
                                        <p:cTn id="46" dur="500" fill="hold">
                                          <p:stCondLst>
                                            <p:cond delay="0"/>
                                          </p:stCondLst>
                                        </p:cTn>
                                        <p:tgtEl>
                                          <p:spTgt spid="12"/>
                                        </p:tgtEl>
                                        <p:attrNameLst>
                                          <p:attrName>r</p:attrName>
                                        </p:attrNameLst>
                                      </p:cBhvr>
                                    </p:animRot>
                                  </p:childTnLst>
                                </p:cTn>
                              </p:par>
                              <p:par>
                                <p:cTn id="47" presetID="56" presetClass="entr" presetSubtype="0" fill="hold" grpId="0" nodeType="withEffect">
                                  <p:stCondLst>
                                    <p:cond delay="200"/>
                                  </p:stCondLst>
                                  <p:iterate type="lt">
                                    <p:tmPct val="10000"/>
                                  </p:iterate>
                                  <p:childTnLst>
                                    <p:set>
                                      <p:cBhvr>
                                        <p:cTn id="48" dur="1" fill="hold">
                                          <p:stCondLst>
                                            <p:cond delay="0"/>
                                          </p:stCondLst>
                                        </p:cTn>
                                        <p:tgtEl>
                                          <p:spTgt spid="13"/>
                                        </p:tgtEl>
                                        <p:attrNameLst>
                                          <p:attrName>style.visibility</p:attrName>
                                        </p:attrNameLst>
                                      </p:cBhvr>
                                      <p:to>
                                        <p:strVal val="visible"/>
                                      </p:to>
                                    </p:set>
                                    <p:anim by="(-#ppt_w*2)" calcmode="lin" valueType="num">
                                      <p:cBhvr rctx="PPT">
                                        <p:cTn id="49" dur="250" autoRev="1" fill="hold">
                                          <p:stCondLst>
                                            <p:cond delay="0"/>
                                          </p:stCondLst>
                                        </p:cTn>
                                        <p:tgtEl>
                                          <p:spTgt spid="13"/>
                                        </p:tgtEl>
                                        <p:attrNameLst>
                                          <p:attrName>ppt_w</p:attrName>
                                        </p:attrNameLst>
                                      </p:cBhvr>
                                    </p:anim>
                                    <p:anim by="(#ppt_w*0.50)" calcmode="lin" valueType="num">
                                      <p:cBhvr>
                                        <p:cTn id="50" dur="250" decel="50000" autoRev="1" fill="hold">
                                          <p:stCondLst>
                                            <p:cond delay="0"/>
                                          </p:stCondLst>
                                        </p:cTn>
                                        <p:tgtEl>
                                          <p:spTgt spid="13"/>
                                        </p:tgtEl>
                                        <p:attrNameLst>
                                          <p:attrName>ppt_x</p:attrName>
                                        </p:attrNameLst>
                                      </p:cBhvr>
                                    </p:anim>
                                    <p:anim from="(-#ppt_h/2)" to="(#ppt_y)" calcmode="lin" valueType="num">
                                      <p:cBhvr>
                                        <p:cTn id="51" dur="500" fill="hold">
                                          <p:stCondLst>
                                            <p:cond delay="0"/>
                                          </p:stCondLst>
                                        </p:cTn>
                                        <p:tgtEl>
                                          <p:spTgt spid="13"/>
                                        </p:tgtEl>
                                        <p:attrNameLst>
                                          <p:attrName>ppt_y</p:attrName>
                                        </p:attrNameLst>
                                      </p:cBhvr>
                                    </p:anim>
                                    <p:animRot by="21600000">
                                      <p:cBhvr>
                                        <p:cTn id="52" dur="500" fill="hold">
                                          <p:stCondLst>
                                            <p:cond delay="0"/>
                                          </p:stCondLst>
                                        </p:cTn>
                                        <p:tgtEl>
                                          <p:spTgt spid="13"/>
                                        </p:tgtEl>
                                        <p:attrNameLst>
                                          <p:attrName>r</p:attrName>
                                        </p:attrNameLst>
                                      </p:cBhvr>
                                    </p:animRot>
                                  </p:childTnLst>
                                </p:cTn>
                              </p:par>
                              <p:par>
                                <p:cTn id="53" presetID="56" presetClass="entr" presetSubtype="0" fill="hold" grpId="0" nodeType="withEffect">
                                  <p:stCondLst>
                                    <p:cond delay="300"/>
                                  </p:stCondLst>
                                  <p:iterate type="lt">
                                    <p:tmPct val="10000"/>
                                  </p:iterate>
                                  <p:childTnLst>
                                    <p:set>
                                      <p:cBhvr>
                                        <p:cTn id="54" dur="1" fill="hold">
                                          <p:stCondLst>
                                            <p:cond delay="0"/>
                                          </p:stCondLst>
                                        </p:cTn>
                                        <p:tgtEl>
                                          <p:spTgt spid="14"/>
                                        </p:tgtEl>
                                        <p:attrNameLst>
                                          <p:attrName>style.visibility</p:attrName>
                                        </p:attrNameLst>
                                      </p:cBhvr>
                                      <p:to>
                                        <p:strVal val="visible"/>
                                      </p:to>
                                    </p:set>
                                    <p:anim by="(-#ppt_w*2)" calcmode="lin" valueType="num">
                                      <p:cBhvr rctx="PPT">
                                        <p:cTn id="55" dur="250" autoRev="1" fill="hold">
                                          <p:stCondLst>
                                            <p:cond delay="0"/>
                                          </p:stCondLst>
                                        </p:cTn>
                                        <p:tgtEl>
                                          <p:spTgt spid="14"/>
                                        </p:tgtEl>
                                        <p:attrNameLst>
                                          <p:attrName>ppt_w</p:attrName>
                                        </p:attrNameLst>
                                      </p:cBhvr>
                                    </p:anim>
                                    <p:anim by="(#ppt_w*0.50)" calcmode="lin" valueType="num">
                                      <p:cBhvr>
                                        <p:cTn id="56" dur="250" decel="50000" autoRev="1" fill="hold">
                                          <p:stCondLst>
                                            <p:cond delay="0"/>
                                          </p:stCondLst>
                                        </p:cTn>
                                        <p:tgtEl>
                                          <p:spTgt spid="14"/>
                                        </p:tgtEl>
                                        <p:attrNameLst>
                                          <p:attrName>ppt_x</p:attrName>
                                        </p:attrNameLst>
                                      </p:cBhvr>
                                    </p:anim>
                                    <p:anim from="(-#ppt_h/2)" to="(#ppt_y)" calcmode="lin" valueType="num">
                                      <p:cBhvr>
                                        <p:cTn id="57" dur="500" fill="hold">
                                          <p:stCondLst>
                                            <p:cond delay="0"/>
                                          </p:stCondLst>
                                        </p:cTn>
                                        <p:tgtEl>
                                          <p:spTgt spid="14"/>
                                        </p:tgtEl>
                                        <p:attrNameLst>
                                          <p:attrName>ppt_y</p:attrName>
                                        </p:attrNameLst>
                                      </p:cBhvr>
                                    </p:anim>
                                    <p:animRot by="21600000">
                                      <p:cBhvr>
                                        <p:cTn id="58" dur="500" fill="hold">
                                          <p:stCondLst>
                                            <p:cond delay="0"/>
                                          </p:stCondLst>
                                        </p:cTn>
                                        <p:tgtEl>
                                          <p:spTgt spid="14"/>
                                        </p:tgtEl>
                                        <p:attrNameLst>
                                          <p:attrName>r</p:attrName>
                                        </p:attrNameLst>
                                      </p:cBhvr>
                                    </p:animRot>
                                  </p:childTnLst>
                                </p:cTn>
                              </p:par>
                              <p:par>
                                <p:cTn id="59" presetID="56" presetClass="entr" presetSubtype="0" fill="hold" grpId="0" nodeType="withEffect">
                                  <p:stCondLst>
                                    <p:cond delay="400"/>
                                  </p:stCondLst>
                                  <p:iterate type="lt">
                                    <p:tmPct val="10000"/>
                                  </p:iterate>
                                  <p:childTnLst>
                                    <p:set>
                                      <p:cBhvr>
                                        <p:cTn id="60" dur="1" fill="hold">
                                          <p:stCondLst>
                                            <p:cond delay="0"/>
                                          </p:stCondLst>
                                        </p:cTn>
                                        <p:tgtEl>
                                          <p:spTgt spid="15"/>
                                        </p:tgtEl>
                                        <p:attrNameLst>
                                          <p:attrName>style.visibility</p:attrName>
                                        </p:attrNameLst>
                                      </p:cBhvr>
                                      <p:to>
                                        <p:strVal val="visible"/>
                                      </p:to>
                                    </p:set>
                                    <p:anim by="(-#ppt_w*2)" calcmode="lin" valueType="num">
                                      <p:cBhvr rctx="PPT">
                                        <p:cTn id="61" dur="250" autoRev="1" fill="hold">
                                          <p:stCondLst>
                                            <p:cond delay="0"/>
                                          </p:stCondLst>
                                        </p:cTn>
                                        <p:tgtEl>
                                          <p:spTgt spid="15"/>
                                        </p:tgtEl>
                                        <p:attrNameLst>
                                          <p:attrName>ppt_w</p:attrName>
                                        </p:attrNameLst>
                                      </p:cBhvr>
                                    </p:anim>
                                    <p:anim by="(#ppt_w*0.50)" calcmode="lin" valueType="num">
                                      <p:cBhvr>
                                        <p:cTn id="62" dur="250" decel="50000" autoRev="1" fill="hold">
                                          <p:stCondLst>
                                            <p:cond delay="0"/>
                                          </p:stCondLst>
                                        </p:cTn>
                                        <p:tgtEl>
                                          <p:spTgt spid="15"/>
                                        </p:tgtEl>
                                        <p:attrNameLst>
                                          <p:attrName>ppt_x</p:attrName>
                                        </p:attrNameLst>
                                      </p:cBhvr>
                                    </p:anim>
                                    <p:anim from="(-#ppt_h/2)" to="(#ppt_y)" calcmode="lin" valueType="num">
                                      <p:cBhvr>
                                        <p:cTn id="63" dur="500" fill="hold">
                                          <p:stCondLst>
                                            <p:cond delay="0"/>
                                          </p:stCondLst>
                                        </p:cTn>
                                        <p:tgtEl>
                                          <p:spTgt spid="15"/>
                                        </p:tgtEl>
                                        <p:attrNameLst>
                                          <p:attrName>ppt_y</p:attrName>
                                        </p:attrNameLst>
                                      </p:cBhvr>
                                    </p:anim>
                                    <p:animRot by="21600000">
                                      <p:cBhvr>
                                        <p:cTn id="64" dur="500" fill="hold">
                                          <p:stCondLst>
                                            <p:cond delay="0"/>
                                          </p:stCondLst>
                                        </p:cTn>
                                        <p:tgtEl>
                                          <p:spTgt spid="15"/>
                                        </p:tgtEl>
                                        <p:attrNameLst>
                                          <p:attrName>r</p:attrName>
                                        </p:attrNameLst>
                                      </p:cBhvr>
                                    </p:animRot>
                                  </p:childTnLst>
                                </p:cTn>
                              </p:par>
                              <p:par>
                                <p:cTn id="65" presetID="56" presetClass="entr" presetSubtype="0" fill="hold" grpId="0" nodeType="withEffect">
                                  <p:stCondLst>
                                    <p:cond delay="500"/>
                                  </p:stCondLst>
                                  <p:iterate type="lt">
                                    <p:tmPct val="10000"/>
                                  </p:iterate>
                                  <p:childTnLst>
                                    <p:set>
                                      <p:cBhvr>
                                        <p:cTn id="66" dur="1" fill="hold">
                                          <p:stCondLst>
                                            <p:cond delay="0"/>
                                          </p:stCondLst>
                                        </p:cTn>
                                        <p:tgtEl>
                                          <p:spTgt spid="16"/>
                                        </p:tgtEl>
                                        <p:attrNameLst>
                                          <p:attrName>style.visibility</p:attrName>
                                        </p:attrNameLst>
                                      </p:cBhvr>
                                      <p:to>
                                        <p:strVal val="visible"/>
                                      </p:to>
                                    </p:set>
                                    <p:anim by="(-#ppt_w*2)" calcmode="lin" valueType="num">
                                      <p:cBhvr rctx="PPT">
                                        <p:cTn id="67" dur="250" autoRev="1" fill="hold">
                                          <p:stCondLst>
                                            <p:cond delay="0"/>
                                          </p:stCondLst>
                                        </p:cTn>
                                        <p:tgtEl>
                                          <p:spTgt spid="16"/>
                                        </p:tgtEl>
                                        <p:attrNameLst>
                                          <p:attrName>ppt_w</p:attrName>
                                        </p:attrNameLst>
                                      </p:cBhvr>
                                    </p:anim>
                                    <p:anim by="(#ppt_w*0.50)" calcmode="lin" valueType="num">
                                      <p:cBhvr>
                                        <p:cTn id="68" dur="250" decel="50000" autoRev="1" fill="hold">
                                          <p:stCondLst>
                                            <p:cond delay="0"/>
                                          </p:stCondLst>
                                        </p:cTn>
                                        <p:tgtEl>
                                          <p:spTgt spid="16"/>
                                        </p:tgtEl>
                                        <p:attrNameLst>
                                          <p:attrName>ppt_x</p:attrName>
                                        </p:attrNameLst>
                                      </p:cBhvr>
                                    </p:anim>
                                    <p:anim from="(-#ppt_h/2)" to="(#ppt_y)" calcmode="lin" valueType="num">
                                      <p:cBhvr>
                                        <p:cTn id="69" dur="500" fill="hold">
                                          <p:stCondLst>
                                            <p:cond delay="0"/>
                                          </p:stCondLst>
                                        </p:cTn>
                                        <p:tgtEl>
                                          <p:spTgt spid="16"/>
                                        </p:tgtEl>
                                        <p:attrNameLst>
                                          <p:attrName>ppt_y</p:attrName>
                                        </p:attrNameLst>
                                      </p:cBhvr>
                                    </p:anim>
                                    <p:animRot by="21600000">
                                      <p:cBhvr>
                                        <p:cTn id="70" dur="500" fill="hold">
                                          <p:stCondLst>
                                            <p:cond delay="0"/>
                                          </p:stCondLst>
                                        </p:cTn>
                                        <p:tgtEl>
                                          <p:spTgt spid="16"/>
                                        </p:tgtEl>
                                        <p:attrNameLst>
                                          <p:attrName>r</p:attrName>
                                        </p:attrNameLst>
                                      </p:cBhvr>
                                    </p:animRot>
                                  </p:childTnLst>
                                </p:cTn>
                              </p:par>
                              <p:par>
                                <p:cTn id="71" presetID="56" presetClass="entr" presetSubtype="0" fill="hold" grpId="0" nodeType="withEffect">
                                  <p:stCondLst>
                                    <p:cond delay="100"/>
                                  </p:stCondLst>
                                  <p:iterate type="lt">
                                    <p:tmPct val="10000"/>
                                  </p:iterate>
                                  <p:childTnLst>
                                    <p:set>
                                      <p:cBhvr>
                                        <p:cTn id="72" dur="1" fill="hold">
                                          <p:stCondLst>
                                            <p:cond delay="0"/>
                                          </p:stCondLst>
                                        </p:cTn>
                                        <p:tgtEl>
                                          <p:spTgt spid="17"/>
                                        </p:tgtEl>
                                        <p:attrNameLst>
                                          <p:attrName>style.visibility</p:attrName>
                                        </p:attrNameLst>
                                      </p:cBhvr>
                                      <p:to>
                                        <p:strVal val="visible"/>
                                      </p:to>
                                    </p:set>
                                    <p:anim by="(-#ppt_w*2)" calcmode="lin" valueType="num">
                                      <p:cBhvr rctx="PPT">
                                        <p:cTn id="73" dur="250" autoRev="1" fill="hold">
                                          <p:stCondLst>
                                            <p:cond delay="0"/>
                                          </p:stCondLst>
                                        </p:cTn>
                                        <p:tgtEl>
                                          <p:spTgt spid="17"/>
                                        </p:tgtEl>
                                        <p:attrNameLst>
                                          <p:attrName>ppt_w</p:attrName>
                                        </p:attrNameLst>
                                      </p:cBhvr>
                                    </p:anim>
                                    <p:anim by="(#ppt_w*0.50)" calcmode="lin" valueType="num">
                                      <p:cBhvr>
                                        <p:cTn id="74" dur="250" decel="50000" autoRev="1" fill="hold">
                                          <p:stCondLst>
                                            <p:cond delay="0"/>
                                          </p:stCondLst>
                                        </p:cTn>
                                        <p:tgtEl>
                                          <p:spTgt spid="17"/>
                                        </p:tgtEl>
                                        <p:attrNameLst>
                                          <p:attrName>ppt_x</p:attrName>
                                        </p:attrNameLst>
                                      </p:cBhvr>
                                    </p:anim>
                                    <p:anim from="(-#ppt_h/2)" to="(#ppt_y)" calcmode="lin" valueType="num">
                                      <p:cBhvr>
                                        <p:cTn id="75" dur="500" fill="hold">
                                          <p:stCondLst>
                                            <p:cond delay="0"/>
                                          </p:stCondLst>
                                        </p:cTn>
                                        <p:tgtEl>
                                          <p:spTgt spid="17"/>
                                        </p:tgtEl>
                                        <p:attrNameLst>
                                          <p:attrName>ppt_y</p:attrName>
                                        </p:attrNameLst>
                                      </p:cBhvr>
                                    </p:anim>
                                    <p:animRot by="21600000">
                                      <p:cBhvr>
                                        <p:cTn id="76" dur="500" fill="hold">
                                          <p:stCondLst>
                                            <p:cond delay="0"/>
                                          </p:stCondLst>
                                        </p:cTn>
                                        <p:tgtEl>
                                          <p:spTgt spid="17"/>
                                        </p:tgtEl>
                                        <p:attrNameLst>
                                          <p:attrName>r</p:attrName>
                                        </p:attrNameLst>
                                      </p:cBhvr>
                                    </p:animRot>
                                  </p:childTnLst>
                                </p:cTn>
                              </p:par>
                              <p:par>
                                <p:cTn id="77" presetID="56" presetClass="entr" presetSubtype="0" fill="hold" grpId="0" nodeType="withEffect">
                                  <p:stCondLst>
                                    <p:cond delay="200"/>
                                  </p:stCondLst>
                                  <p:iterate type="lt">
                                    <p:tmPct val="10000"/>
                                  </p:iterate>
                                  <p:childTnLst>
                                    <p:set>
                                      <p:cBhvr>
                                        <p:cTn id="78" dur="1" fill="hold">
                                          <p:stCondLst>
                                            <p:cond delay="0"/>
                                          </p:stCondLst>
                                        </p:cTn>
                                        <p:tgtEl>
                                          <p:spTgt spid="18"/>
                                        </p:tgtEl>
                                        <p:attrNameLst>
                                          <p:attrName>style.visibility</p:attrName>
                                        </p:attrNameLst>
                                      </p:cBhvr>
                                      <p:to>
                                        <p:strVal val="visible"/>
                                      </p:to>
                                    </p:set>
                                    <p:anim by="(-#ppt_w*2)" calcmode="lin" valueType="num">
                                      <p:cBhvr rctx="PPT">
                                        <p:cTn id="79" dur="250" autoRev="1" fill="hold">
                                          <p:stCondLst>
                                            <p:cond delay="0"/>
                                          </p:stCondLst>
                                        </p:cTn>
                                        <p:tgtEl>
                                          <p:spTgt spid="18"/>
                                        </p:tgtEl>
                                        <p:attrNameLst>
                                          <p:attrName>ppt_w</p:attrName>
                                        </p:attrNameLst>
                                      </p:cBhvr>
                                    </p:anim>
                                    <p:anim by="(#ppt_w*0.50)" calcmode="lin" valueType="num">
                                      <p:cBhvr>
                                        <p:cTn id="80" dur="250" decel="50000" autoRev="1" fill="hold">
                                          <p:stCondLst>
                                            <p:cond delay="0"/>
                                          </p:stCondLst>
                                        </p:cTn>
                                        <p:tgtEl>
                                          <p:spTgt spid="18"/>
                                        </p:tgtEl>
                                        <p:attrNameLst>
                                          <p:attrName>ppt_x</p:attrName>
                                        </p:attrNameLst>
                                      </p:cBhvr>
                                    </p:anim>
                                    <p:anim from="(-#ppt_h/2)" to="(#ppt_y)" calcmode="lin" valueType="num">
                                      <p:cBhvr>
                                        <p:cTn id="81" dur="500" fill="hold">
                                          <p:stCondLst>
                                            <p:cond delay="0"/>
                                          </p:stCondLst>
                                        </p:cTn>
                                        <p:tgtEl>
                                          <p:spTgt spid="18"/>
                                        </p:tgtEl>
                                        <p:attrNameLst>
                                          <p:attrName>ppt_y</p:attrName>
                                        </p:attrNameLst>
                                      </p:cBhvr>
                                    </p:anim>
                                    <p:animRot by="21600000">
                                      <p:cBhvr>
                                        <p:cTn id="82" dur="500" fill="hold">
                                          <p:stCondLst>
                                            <p:cond delay="0"/>
                                          </p:stCondLst>
                                        </p:cTn>
                                        <p:tgtEl>
                                          <p:spTgt spid="18"/>
                                        </p:tgtEl>
                                        <p:attrNameLst>
                                          <p:attrName>r</p:attrName>
                                        </p:attrNameLst>
                                      </p:cBhvr>
                                    </p:animRot>
                                  </p:childTnLst>
                                </p:cTn>
                              </p:par>
                              <p:par>
                                <p:cTn id="83" presetID="56" presetClass="entr" presetSubtype="0" fill="hold" grpId="0" nodeType="withEffect">
                                  <p:stCondLst>
                                    <p:cond delay="300"/>
                                  </p:stCondLst>
                                  <p:iterate type="lt">
                                    <p:tmPct val="10000"/>
                                  </p:iterate>
                                  <p:childTnLst>
                                    <p:set>
                                      <p:cBhvr>
                                        <p:cTn id="84" dur="1" fill="hold">
                                          <p:stCondLst>
                                            <p:cond delay="0"/>
                                          </p:stCondLst>
                                        </p:cTn>
                                        <p:tgtEl>
                                          <p:spTgt spid="19"/>
                                        </p:tgtEl>
                                        <p:attrNameLst>
                                          <p:attrName>style.visibility</p:attrName>
                                        </p:attrNameLst>
                                      </p:cBhvr>
                                      <p:to>
                                        <p:strVal val="visible"/>
                                      </p:to>
                                    </p:set>
                                    <p:anim by="(-#ppt_w*2)" calcmode="lin" valueType="num">
                                      <p:cBhvr rctx="PPT">
                                        <p:cTn id="85" dur="250" autoRev="1" fill="hold">
                                          <p:stCondLst>
                                            <p:cond delay="0"/>
                                          </p:stCondLst>
                                        </p:cTn>
                                        <p:tgtEl>
                                          <p:spTgt spid="19"/>
                                        </p:tgtEl>
                                        <p:attrNameLst>
                                          <p:attrName>ppt_w</p:attrName>
                                        </p:attrNameLst>
                                      </p:cBhvr>
                                    </p:anim>
                                    <p:anim by="(#ppt_w*0.50)" calcmode="lin" valueType="num">
                                      <p:cBhvr>
                                        <p:cTn id="86" dur="250" decel="50000" autoRev="1" fill="hold">
                                          <p:stCondLst>
                                            <p:cond delay="0"/>
                                          </p:stCondLst>
                                        </p:cTn>
                                        <p:tgtEl>
                                          <p:spTgt spid="19"/>
                                        </p:tgtEl>
                                        <p:attrNameLst>
                                          <p:attrName>ppt_x</p:attrName>
                                        </p:attrNameLst>
                                      </p:cBhvr>
                                    </p:anim>
                                    <p:anim from="(-#ppt_h/2)" to="(#ppt_y)" calcmode="lin" valueType="num">
                                      <p:cBhvr>
                                        <p:cTn id="87" dur="500" fill="hold">
                                          <p:stCondLst>
                                            <p:cond delay="0"/>
                                          </p:stCondLst>
                                        </p:cTn>
                                        <p:tgtEl>
                                          <p:spTgt spid="19"/>
                                        </p:tgtEl>
                                        <p:attrNameLst>
                                          <p:attrName>ppt_y</p:attrName>
                                        </p:attrNameLst>
                                      </p:cBhvr>
                                    </p:anim>
                                    <p:animRot by="21600000">
                                      <p:cBhvr>
                                        <p:cTn id="88" dur="500" fill="hold">
                                          <p:stCondLst>
                                            <p:cond delay="0"/>
                                          </p:stCondLst>
                                        </p:cTn>
                                        <p:tgtEl>
                                          <p:spTgt spid="19"/>
                                        </p:tgtEl>
                                        <p:attrNameLst>
                                          <p:attrName>r</p:attrName>
                                        </p:attrNameLst>
                                      </p:cBhvr>
                                    </p:animRot>
                                  </p:childTnLst>
                                </p:cTn>
                              </p:par>
                              <p:par>
                                <p:cTn id="89" presetID="56" presetClass="entr" presetSubtype="0" fill="hold" grpId="0" nodeType="withEffect">
                                  <p:stCondLst>
                                    <p:cond delay="400"/>
                                  </p:stCondLst>
                                  <p:iterate type="lt">
                                    <p:tmPct val="10000"/>
                                  </p:iterate>
                                  <p:childTnLst>
                                    <p:set>
                                      <p:cBhvr>
                                        <p:cTn id="90" dur="1" fill="hold">
                                          <p:stCondLst>
                                            <p:cond delay="0"/>
                                          </p:stCondLst>
                                        </p:cTn>
                                        <p:tgtEl>
                                          <p:spTgt spid="20"/>
                                        </p:tgtEl>
                                        <p:attrNameLst>
                                          <p:attrName>style.visibility</p:attrName>
                                        </p:attrNameLst>
                                      </p:cBhvr>
                                      <p:to>
                                        <p:strVal val="visible"/>
                                      </p:to>
                                    </p:set>
                                    <p:anim by="(-#ppt_w*2)" calcmode="lin" valueType="num">
                                      <p:cBhvr rctx="PPT">
                                        <p:cTn id="91" dur="250" autoRev="1" fill="hold">
                                          <p:stCondLst>
                                            <p:cond delay="0"/>
                                          </p:stCondLst>
                                        </p:cTn>
                                        <p:tgtEl>
                                          <p:spTgt spid="20"/>
                                        </p:tgtEl>
                                        <p:attrNameLst>
                                          <p:attrName>ppt_w</p:attrName>
                                        </p:attrNameLst>
                                      </p:cBhvr>
                                    </p:anim>
                                    <p:anim by="(#ppt_w*0.50)" calcmode="lin" valueType="num">
                                      <p:cBhvr>
                                        <p:cTn id="92" dur="250" decel="50000" autoRev="1" fill="hold">
                                          <p:stCondLst>
                                            <p:cond delay="0"/>
                                          </p:stCondLst>
                                        </p:cTn>
                                        <p:tgtEl>
                                          <p:spTgt spid="20"/>
                                        </p:tgtEl>
                                        <p:attrNameLst>
                                          <p:attrName>ppt_x</p:attrName>
                                        </p:attrNameLst>
                                      </p:cBhvr>
                                    </p:anim>
                                    <p:anim from="(-#ppt_h/2)" to="(#ppt_y)" calcmode="lin" valueType="num">
                                      <p:cBhvr>
                                        <p:cTn id="93" dur="500" fill="hold">
                                          <p:stCondLst>
                                            <p:cond delay="0"/>
                                          </p:stCondLst>
                                        </p:cTn>
                                        <p:tgtEl>
                                          <p:spTgt spid="20"/>
                                        </p:tgtEl>
                                        <p:attrNameLst>
                                          <p:attrName>ppt_y</p:attrName>
                                        </p:attrNameLst>
                                      </p:cBhvr>
                                    </p:anim>
                                    <p:animRot by="21600000">
                                      <p:cBhvr>
                                        <p:cTn id="94" dur="500" fill="hold">
                                          <p:stCondLst>
                                            <p:cond delay="0"/>
                                          </p:stCondLst>
                                        </p:cTn>
                                        <p:tgtEl>
                                          <p:spTgt spid="20"/>
                                        </p:tgtEl>
                                        <p:attrNameLst>
                                          <p:attrName>r</p:attrName>
                                        </p:attrNameLst>
                                      </p:cBhvr>
                                    </p:animRot>
                                  </p:childTnLst>
                                </p:cTn>
                              </p:par>
                              <p:par>
                                <p:cTn id="95" presetID="56" presetClass="entr" presetSubtype="0" fill="hold" grpId="0" nodeType="withEffect">
                                  <p:stCondLst>
                                    <p:cond delay="500"/>
                                  </p:stCondLst>
                                  <p:iterate type="lt">
                                    <p:tmPct val="10000"/>
                                  </p:iterate>
                                  <p:childTnLst>
                                    <p:set>
                                      <p:cBhvr>
                                        <p:cTn id="96" dur="1" fill="hold">
                                          <p:stCondLst>
                                            <p:cond delay="0"/>
                                          </p:stCondLst>
                                        </p:cTn>
                                        <p:tgtEl>
                                          <p:spTgt spid="21"/>
                                        </p:tgtEl>
                                        <p:attrNameLst>
                                          <p:attrName>style.visibility</p:attrName>
                                        </p:attrNameLst>
                                      </p:cBhvr>
                                      <p:to>
                                        <p:strVal val="visible"/>
                                      </p:to>
                                    </p:set>
                                    <p:anim by="(-#ppt_w*2)" calcmode="lin" valueType="num">
                                      <p:cBhvr rctx="PPT">
                                        <p:cTn id="97" dur="250" autoRev="1" fill="hold">
                                          <p:stCondLst>
                                            <p:cond delay="0"/>
                                          </p:stCondLst>
                                        </p:cTn>
                                        <p:tgtEl>
                                          <p:spTgt spid="21"/>
                                        </p:tgtEl>
                                        <p:attrNameLst>
                                          <p:attrName>ppt_w</p:attrName>
                                        </p:attrNameLst>
                                      </p:cBhvr>
                                    </p:anim>
                                    <p:anim by="(#ppt_w*0.50)" calcmode="lin" valueType="num">
                                      <p:cBhvr>
                                        <p:cTn id="98" dur="250" decel="50000" autoRev="1" fill="hold">
                                          <p:stCondLst>
                                            <p:cond delay="0"/>
                                          </p:stCondLst>
                                        </p:cTn>
                                        <p:tgtEl>
                                          <p:spTgt spid="21"/>
                                        </p:tgtEl>
                                        <p:attrNameLst>
                                          <p:attrName>ppt_x</p:attrName>
                                        </p:attrNameLst>
                                      </p:cBhvr>
                                    </p:anim>
                                    <p:anim from="(-#ppt_h/2)" to="(#ppt_y)" calcmode="lin" valueType="num">
                                      <p:cBhvr>
                                        <p:cTn id="99" dur="500" fill="hold">
                                          <p:stCondLst>
                                            <p:cond delay="0"/>
                                          </p:stCondLst>
                                        </p:cTn>
                                        <p:tgtEl>
                                          <p:spTgt spid="21"/>
                                        </p:tgtEl>
                                        <p:attrNameLst>
                                          <p:attrName>ppt_y</p:attrName>
                                        </p:attrNameLst>
                                      </p:cBhvr>
                                    </p:anim>
                                    <p:animRot by="21600000">
                                      <p:cBhvr>
                                        <p:cTn id="100" dur="500" fill="hold">
                                          <p:stCondLst>
                                            <p:cond delay="0"/>
                                          </p:stCondLst>
                                        </p:cTn>
                                        <p:tgtEl>
                                          <p:spTgt spid="21"/>
                                        </p:tgtEl>
                                        <p:attrNameLst>
                                          <p:attrName>r</p:attrName>
                                        </p:attrNameLst>
                                      </p:cBhvr>
                                    </p:animRot>
                                  </p:childTnLst>
                                </p:cTn>
                              </p:par>
                              <p:par>
                                <p:cTn id="101" presetID="56" presetClass="entr" presetSubtype="0" fill="hold" grpId="0" nodeType="withEffect">
                                  <p:stCondLst>
                                    <p:cond delay="600"/>
                                  </p:stCondLst>
                                  <p:iterate type="lt">
                                    <p:tmPct val="10000"/>
                                  </p:iterate>
                                  <p:childTnLst>
                                    <p:set>
                                      <p:cBhvr>
                                        <p:cTn id="102" dur="1" fill="hold">
                                          <p:stCondLst>
                                            <p:cond delay="0"/>
                                          </p:stCondLst>
                                        </p:cTn>
                                        <p:tgtEl>
                                          <p:spTgt spid="22"/>
                                        </p:tgtEl>
                                        <p:attrNameLst>
                                          <p:attrName>style.visibility</p:attrName>
                                        </p:attrNameLst>
                                      </p:cBhvr>
                                      <p:to>
                                        <p:strVal val="visible"/>
                                      </p:to>
                                    </p:set>
                                    <p:anim by="(-#ppt_w*2)" calcmode="lin" valueType="num">
                                      <p:cBhvr rctx="PPT">
                                        <p:cTn id="103" dur="250" autoRev="1" fill="hold">
                                          <p:stCondLst>
                                            <p:cond delay="0"/>
                                          </p:stCondLst>
                                        </p:cTn>
                                        <p:tgtEl>
                                          <p:spTgt spid="22"/>
                                        </p:tgtEl>
                                        <p:attrNameLst>
                                          <p:attrName>ppt_w</p:attrName>
                                        </p:attrNameLst>
                                      </p:cBhvr>
                                    </p:anim>
                                    <p:anim by="(#ppt_w*0.50)" calcmode="lin" valueType="num">
                                      <p:cBhvr>
                                        <p:cTn id="104" dur="250" decel="50000" autoRev="1" fill="hold">
                                          <p:stCondLst>
                                            <p:cond delay="0"/>
                                          </p:stCondLst>
                                        </p:cTn>
                                        <p:tgtEl>
                                          <p:spTgt spid="22"/>
                                        </p:tgtEl>
                                        <p:attrNameLst>
                                          <p:attrName>ppt_x</p:attrName>
                                        </p:attrNameLst>
                                      </p:cBhvr>
                                    </p:anim>
                                    <p:anim from="(-#ppt_h/2)" to="(#ppt_y)" calcmode="lin" valueType="num">
                                      <p:cBhvr>
                                        <p:cTn id="105" dur="500" fill="hold">
                                          <p:stCondLst>
                                            <p:cond delay="0"/>
                                          </p:stCondLst>
                                        </p:cTn>
                                        <p:tgtEl>
                                          <p:spTgt spid="22"/>
                                        </p:tgtEl>
                                        <p:attrNameLst>
                                          <p:attrName>ppt_y</p:attrName>
                                        </p:attrNameLst>
                                      </p:cBhvr>
                                    </p:anim>
                                    <p:animRot by="21600000">
                                      <p:cBhvr>
                                        <p:cTn id="106" dur="500" fill="hold">
                                          <p:stCondLst>
                                            <p:cond delay="0"/>
                                          </p:stCondLst>
                                        </p:cTn>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p:bldP spid="5" grpId="0"/>
      <p:bldP spid="6" grpId="0"/>
      <p:bldP spid="7" grpId="0"/>
      <p:bldP spid="8" grpId="0"/>
      <p:bldP spid="9" grpId="0"/>
      <p:bldP spid="12" grpId="0"/>
      <p:bldP spid="13" grpId="0"/>
      <p:bldP spid="14" grpId="0"/>
      <p:bldP spid="15" grpId="0"/>
      <p:bldP spid="16" grpId="0"/>
      <p:bldP spid="17" grpId="0"/>
      <p:bldP spid="18" grpId="0"/>
      <p:bldP spid="19" grpId="0"/>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2" name="文本框 44"/>
          <p:cNvSpPr txBox="1">
            <a:spLocks noChangeArrowheads="1"/>
          </p:cNvSpPr>
          <p:nvPr/>
        </p:nvSpPr>
        <p:spPr bwMode="auto">
          <a:xfrm>
            <a:off x="987425" y="266700"/>
            <a:ext cx="27489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里程碑相关任务</a:t>
            </a:r>
            <a:endParaRPr lang="zh-CN" altLang="en-US" sz="2400" dirty="0">
              <a:solidFill>
                <a:schemeClr val="tx1">
                  <a:lumMod val="75000"/>
                </a:schemeClr>
              </a:solidFill>
              <a:latin typeface="微软雅黑" panose="020B0503020204020204" pitchFamily="34" charset="-122"/>
            </a:endParaRPr>
          </a:p>
        </p:txBody>
      </p:sp>
      <p:sp>
        <p:nvSpPr>
          <p:cNvPr id="7203"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1</a:t>
            </a:r>
            <a:endParaRPr lang="zh-CN" altLang="en-US" sz="3600" dirty="0">
              <a:solidFill>
                <a:schemeClr val="tx1">
                  <a:lumMod val="75000"/>
                </a:schemeClr>
              </a:solidFill>
              <a:latin typeface="Impact" panose="020B0806030902050204" pitchFamily="34" charset="0"/>
            </a:endParaRPr>
          </a:p>
        </p:txBody>
      </p:sp>
      <p:pic>
        <p:nvPicPr>
          <p:cNvPr id="2" name="图片 1"/>
          <p:cNvPicPr>
            <a:picLocks noChangeAspect="1"/>
          </p:cNvPicPr>
          <p:nvPr/>
        </p:nvPicPr>
        <p:blipFill>
          <a:blip r:embed="rId4"/>
          <a:stretch>
            <a:fillRect/>
          </a:stretch>
        </p:blipFill>
        <p:spPr>
          <a:xfrm>
            <a:off x="1137920" y="1280795"/>
            <a:ext cx="9915525" cy="4295775"/>
          </a:xfrm>
          <a:prstGeom prst="rect">
            <a:avLst/>
          </a:prstGeom>
        </p:spPr>
      </p:pic>
      <p:pic>
        <p:nvPicPr>
          <p:cNvPr id="3" name="图片 2"/>
          <p:cNvPicPr>
            <a:picLocks noChangeAspect="1"/>
          </p:cNvPicPr>
          <p:nvPr/>
        </p:nvPicPr>
        <p:blipFill>
          <a:blip r:embed="rId5"/>
          <a:stretch>
            <a:fillRect/>
          </a:stretch>
        </p:blipFill>
        <p:spPr>
          <a:xfrm>
            <a:off x="947420" y="204470"/>
            <a:ext cx="10296525" cy="6448425"/>
          </a:xfrm>
          <a:prstGeom prst="rect">
            <a:avLst/>
          </a:prstGeom>
        </p:spPr>
      </p:pic>
    </p:spTree>
    <p:custDataLst>
      <p:tags r:id="rId1"/>
    </p:custDataLst>
  </p:cSld>
  <p:clrMapOvr>
    <a:masterClrMapping/>
  </p:clrMapOvr>
  <p:transition spd="med" advTm="448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7202"/>
                                        </p:tgtEl>
                                        <p:attrNameLst>
                                          <p:attrName>style.visibility</p:attrName>
                                        </p:attrNameLst>
                                      </p:cBhvr>
                                      <p:to>
                                        <p:strVal val="visible"/>
                                      </p:to>
                                    </p:set>
                                    <p:anim calcmode="lin" valueType="num">
                                      <p:cBhvr>
                                        <p:cTn id="7" dur="500" fill="hold"/>
                                        <p:tgtEl>
                                          <p:spTgt spid="720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202"/>
                                        </p:tgtEl>
                                        <p:attrNameLst>
                                          <p:attrName>ppt_y</p:attrName>
                                        </p:attrNameLst>
                                      </p:cBhvr>
                                      <p:tavLst>
                                        <p:tav tm="0">
                                          <p:val>
                                            <p:strVal val="#ppt_y"/>
                                          </p:val>
                                        </p:tav>
                                        <p:tav tm="100000">
                                          <p:val>
                                            <p:strVal val="#ppt_y"/>
                                          </p:val>
                                        </p:tav>
                                      </p:tavLst>
                                    </p:anim>
                                    <p:anim calcmode="lin" valueType="num">
                                      <p:cBhvr>
                                        <p:cTn id="9" dur="500" fill="hold"/>
                                        <p:tgtEl>
                                          <p:spTgt spid="720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20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202"/>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7203"/>
                                        </p:tgtEl>
                                        <p:attrNameLst>
                                          <p:attrName>style.visibility</p:attrName>
                                        </p:attrNameLst>
                                      </p:cBhvr>
                                      <p:to>
                                        <p:strVal val="visible"/>
                                      </p:to>
                                    </p:set>
                                    <p:anim calcmode="lin" valueType="num">
                                      <p:cBhvr>
                                        <p:cTn id="14" dur="500" fill="hold"/>
                                        <p:tgtEl>
                                          <p:spTgt spid="7203"/>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7203"/>
                                        </p:tgtEl>
                                        <p:attrNameLst>
                                          <p:attrName>ppt_y</p:attrName>
                                        </p:attrNameLst>
                                      </p:cBhvr>
                                      <p:tavLst>
                                        <p:tav tm="0">
                                          <p:val>
                                            <p:strVal val="#ppt_y"/>
                                          </p:val>
                                        </p:tav>
                                        <p:tav tm="100000">
                                          <p:val>
                                            <p:strVal val="#ppt_y"/>
                                          </p:val>
                                        </p:tav>
                                      </p:tavLst>
                                    </p:anim>
                                    <p:anim calcmode="lin" valueType="num">
                                      <p:cBhvr>
                                        <p:cTn id="16" dur="500" fill="hold"/>
                                        <p:tgtEl>
                                          <p:spTgt spid="7203"/>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720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7203"/>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heel(1)">
                                      <p:cBhvr>
                                        <p:cTn id="2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2" grpId="0"/>
      <p:bldP spid="7203"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02" name="文本框 44"/>
          <p:cNvSpPr txBox="1">
            <a:spLocks noChangeArrowheads="1"/>
          </p:cNvSpPr>
          <p:nvPr/>
        </p:nvSpPr>
        <p:spPr bwMode="auto">
          <a:xfrm>
            <a:off x="987425" y="266700"/>
            <a:ext cx="33166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effectLst>
                  <a:outerShdw blurRad="38100" dist="19050" dir="2700000" algn="tl" rotWithShape="0">
                    <a:schemeClr val="dk1">
                      <a:alpha val="40000"/>
                    </a:schemeClr>
                  </a:outerShdw>
                </a:effectLst>
                <a:latin typeface="Impact" panose="020B0806030902050204" pitchFamily="34" charset="0"/>
                <a:sym typeface="+mn-ea"/>
              </a:rPr>
              <a:t> </a:t>
            </a:r>
            <a:r>
              <a:rPr lang="zh-CN" altLang="en-US" sz="2400" b="1" dirty="0">
                <a:effectLst>
                  <a:outerShdw blurRad="38100" dist="19050" dir="2700000" algn="tl" rotWithShape="0">
                    <a:schemeClr val="dk1">
                      <a:alpha val="40000"/>
                    </a:schemeClr>
                  </a:outerShdw>
                </a:effectLst>
                <a:latin typeface="微软雅黑" panose="020B0503020204020204" pitchFamily="34" charset="-122"/>
                <a:sym typeface="+mn-ea"/>
              </a:rPr>
              <a:t>会议记录</a:t>
            </a:r>
            <a:endParaRPr lang="zh-CN" altLang="en-US" sz="2400" dirty="0">
              <a:solidFill>
                <a:schemeClr val="tx1">
                  <a:lumMod val="75000"/>
                </a:schemeClr>
              </a:solidFill>
              <a:latin typeface="微软雅黑" panose="020B0503020204020204" pitchFamily="34" charset="-122"/>
            </a:endParaRPr>
          </a:p>
        </p:txBody>
      </p:sp>
      <p:sp>
        <p:nvSpPr>
          <p:cNvPr id="7203" name="文本框 47"/>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2</a:t>
            </a:r>
          </a:p>
        </p:txBody>
      </p:sp>
      <p:pic>
        <p:nvPicPr>
          <p:cNvPr id="2" name="图片 1"/>
          <p:cNvPicPr>
            <a:picLocks noChangeAspect="1"/>
          </p:cNvPicPr>
          <p:nvPr/>
        </p:nvPicPr>
        <p:blipFill>
          <a:blip r:embed="rId4"/>
          <a:stretch>
            <a:fillRect/>
          </a:stretch>
        </p:blipFill>
        <p:spPr>
          <a:xfrm>
            <a:off x="3300095" y="1145540"/>
            <a:ext cx="5591175" cy="4838700"/>
          </a:xfrm>
          <a:prstGeom prst="rect">
            <a:avLst/>
          </a:prstGeom>
        </p:spPr>
      </p:pic>
      <p:pic>
        <p:nvPicPr>
          <p:cNvPr id="3" name="图片 2"/>
          <p:cNvPicPr>
            <a:picLocks noChangeAspect="1"/>
          </p:cNvPicPr>
          <p:nvPr/>
        </p:nvPicPr>
        <p:blipFill>
          <a:blip r:embed="rId5"/>
          <a:stretch>
            <a:fillRect/>
          </a:stretch>
        </p:blipFill>
        <p:spPr>
          <a:xfrm>
            <a:off x="3100070" y="-97155"/>
            <a:ext cx="5791200" cy="6810375"/>
          </a:xfrm>
          <a:prstGeom prst="rect">
            <a:avLst/>
          </a:prstGeom>
        </p:spPr>
      </p:pic>
      <p:pic>
        <p:nvPicPr>
          <p:cNvPr id="4" name="图片 3"/>
          <p:cNvPicPr>
            <a:picLocks noChangeAspect="1"/>
          </p:cNvPicPr>
          <p:nvPr/>
        </p:nvPicPr>
        <p:blipFill>
          <a:blip r:embed="rId6"/>
          <a:stretch>
            <a:fillRect/>
          </a:stretch>
        </p:blipFill>
        <p:spPr>
          <a:xfrm>
            <a:off x="9525" y="1466850"/>
            <a:ext cx="12172950" cy="3924300"/>
          </a:xfrm>
          <a:prstGeom prst="rect">
            <a:avLst/>
          </a:prstGeom>
        </p:spPr>
      </p:pic>
    </p:spTree>
    <p:custDataLst>
      <p:tags r:id="rId1"/>
    </p:custDataLst>
  </p:cSld>
  <p:clrMapOvr>
    <a:masterClrMapping/>
  </p:clrMapOvr>
  <p:transition spd="med" advTm="448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7202"/>
                                        </p:tgtEl>
                                        <p:attrNameLst>
                                          <p:attrName>style.visibility</p:attrName>
                                        </p:attrNameLst>
                                      </p:cBhvr>
                                      <p:to>
                                        <p:strVal val="visible"/>
                                      </p:to>
                                    </p:set>
                                    <p:anim calcmode="lin" valueType="num">
                                      <p:cBhvr>
                                        <p:cTn id="7" dur="500" fill="hold"/>
                                        <p:tgtEl>
                                          <p:spTgt spid="720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202"/>
                                        </p:tgtEl>
                                        <p:attrNameLst>
                                          <p:attrName>ppt_y</p:attrName>
                                        </p:attrNameLst>
                                      </p:cBhvr>
                                      <p:tavLst>
                                        <p:tav tm="0">
                                          <p:val>
                                            <p:strVal val="#ppt_y"/>
                                          </p:val>
                                        </p:tav>
                                        <p:tav tm="100000">
                                          <p:val>
                                            <p:strVal val="#ppt_y"/>
                                          </p:val>
                                        </p:tav>
                                      </p:tavLst>
                                    </p:anim>
                                    <p:anim calcmode="lin" valueType="num">
                                      <p:cBhvr>
                                        <p:cTn id="9" dur="500" fill="hold"/>
                                        <p:tgtEl>
                                          <p:spTgt spid="720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20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202"/>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7203"/>
                                        </p:tgtEl>
                                        <p:attrNameLst>
                                          <p:attrName>style.visibility</p:attrName>
                                        </p:attrNameLst>
                                      </p:cBhvr>
                                      <p:to>
                                        <p:strVal val="visible"/>
                                      </p:to>
                                    </p:set>
                                    <p:anim calcmode="lin" valueType="num">
                                      <p:cBhvr>
                                        <p:cTn id="14" dur="500" fill="hold"/>
                                        <p:tgtEl>
                                          <p:spTgt spid="7203"/>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7203"/>
                                        </p:tgtEl>
                                        <p:attrNameLst>
                                          <p:attrName>ppt_y</p:attrName>
                                        </p:attrNameLst>
                                      </p:cBhvr>
                                      <p:tavLst>
                                        <p:tav tm="0">
                                          <p:val>
                                            <p:strVal val="#ppt_y"/>
                                          </p:val>
                                        </p:tav>
                                        <p:tav tm="100000">
                                          <p:val>
                                            <p:strVal val="#ppt_y"/>
                                          </p:val>
                                        </p:tav>
                                      </p:tavLst>
                                    </p:anim>
                                    <p:anim calcmode="lin" valueType="num">
                                      <p:cBhvr>
                                        <p:cTn id="16" dur="500" fill="hold"/>
                                        <p:tgtEl>
                                          <p:spTgt spid="7203"/>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720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720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linds(horizontal)">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strips(downLeft)">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2" grpId="0"/>
      <p:bldP spid="720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版本控制与文档更新</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effectLst>
                  <a:outerShdw blurRad="38100" dist="19050" dir="2700000" algn="tl" rotWithShape="0">
                    <a:schemeClr val="dk1">
                      <a:alpha val="40000"/>
                    </a:schemeClr>
                  </a:outerShdw>
                </a:effectLst>
                <a:latin typeface="Impact" panose="020B0806030902050204" pitchFamily="34" charset="0"/>
                <a:sym typeface="+mn-ea"/>
              </a:rPr>
              <a:t>3</a:t>
            </a:r>
            <a:endParaRPr lang="zh-CN" altLang="en-US" sz="3600" dirty="0">
              <a:solidFill>
                <a:schemeClr val="tx1">
                  <a:lumMod val="75000"/>
                </a:schemeClr>
              </a:solidFill>
              <a:latin typeface="Impact" panose="020B0806030902050204" pitchFamily="34" charset="0"/>
            </a:endParaRPr>
          </a:p>
        </p:txBody>
      </p:sp>
      <p:pic>
        <p:nvPicPr>
          <p:cNvPr id="2" name="图片 1"/>
          <p:cNvPicPr>
            <a:picLocks noChangeAspect="1"/>
          </p:cNvPicPr>
          <p:nvPr/>
        </p:nvPicPr>
        <p:blipFill>
          <a:blip r:embed="rId4"/>
          <a:stretch>
            <a:fillRect/>
          </a:stretch>
        </p:blipFill>
        <p:spPr>
          <a:xfrm>
            <a:off x="2661920" y="1143000"/>
            <a:ext cx="6867525" cy="4572000"/>
          </a:xfrm>
          <a:prstGeom prst="rect">
            <a:avLst/>
          </a:prstGeom>
        </p:spPr>
      </p:pic>
      <p:pic>
        <p:nvPicPr>
          <p:cNvPr id="3" name="图片 2"/>
          <p:cNvPicPr>
            <a:picLocks noChangeAspect="1"/>
          </p:cNvPicPr>
          <p:nvPr/>
        </p:nvPicPr>
        <p:blipFill>
          <a:blip r:embed="rId5"/>
          <a:stretch>
            <a:fillRect/>
          </a:stretch>
        </p:blipFill>
        <p:spPr>
          <a:xfrm>
            <a:off x="2114550" y="1490345"/>
            <a:ext cx="7962900" cy="3876675"/>
          </a:xfrm>
          <a:prstGeom prst="rect">
            <a:avLst/>
          </a:prstGeom>
        </p:spPr>
      </p:pic>
      <p:pic>
        <p:nvPicPr>
          <p:cNvPr id="4" name="图片 3"/>
          <p:cNvPicPr>
            <a:picLocks noChangeAspect="1"/>
          </p:cNvPicPr>
          <p:nvPr/>
        </p:nvPicPr>
        <p:blipFill>
          <a:blip r:embed="rId6"/>
          <a:stretch>
            <a:fillRect/>
          </a:stretch>
        </p:blipFill>
        <p:spPr>
          <a:xfrm>
            <a:off x="3752850" y="22860"/>
            <a:ext cx="4686300" cy="6727190"/>
          </a:xfrm>
          <a:prstGeom prst="rect">
            <a:avLst/>
          </a:prstGeom>
        </p:spPr>
      </p:pic>
    </p:spTree>
    <p:custDataLst>
      <p:tags r:id="rId1"/>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ox(in)">
                                      <p:cBhvr>
                                        <p:cTn id="28" dur="20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checkerboard(across)">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需求管理工具</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4</a:t>
            </a:r>
          </a:p>
        </p:txBody>
      </p:sp>
      <p:pic>
        <p:nvPicPr>
          <p:cNvPr id="3" name="图片 2"/>
          <p:cNvPicPr>
            <a:picLocks noChangeAspect="1"/>
          </p:cNvPicPr>
          <p:nvPr/>
        </p:nvPicPr>
        <p:blipFill>
          <a:blip r:embed="rId4"/>
          <a:stretch>
            <a:fillRect/>
          </a:stretch>
        </p:blipFill>
        <p:spPr>
          <a:xfrm>
            <a:off x="889000" y="1295400"/>
            <a:ext cx="6105525" cy="781050"/>
          </a:xfrm>
          <a:prstGeom prst="rect">
            <a:avLst/>
          </a:prstGeom>
        </p:spPr>
      </p:pic>
      <p:pic>
        <p:nvPicPr>
          <p:cNvPr id="4" name="图片 3"/>
          <p:cNvPicPr>
            <a:picLocks noChangeAspect="1"/>
          </p:cNvPicPr>
          <p:nvPr/>
        </p:nvPicPr>
        <p:blipFill>
          <a:blip r:embed="rId5"/>
          <a:stretch>
            <a:fillRect/>
          </a:stretch>
        </p:blipFill>
        <p:spPr>
          <a:xfrm>
            <a:off x="889000" y="2358390"/>
            <a:ext cx="6191250" cy="857250"/>
          </a:xfrm>
          <a:prstGeom prst="rect">
            <a:avLst/>
          </a:prstGeom>
        </p:spPr>
      </p:pic>
      <p:pic>
        <p:nvPicPr>
          <p:cNvPr id="5" name="图片 4"/>
          <p:cNvPicPr>
            <a:picLocks noChangeAspect="1"/>
          </p:cNvPicPr>
          <p:nvPr/>
        </p:nvPicPr>
        <p:blipFill>
          <a:blip r:embed="rId6"/>
          <a:stretch>
            <a:fillRect/>
          </a:stretch>
        </p:blipFill>
        <p:spPr>
          <a:xfrm>
            <a:off x="889000" y="3524885"/>
            <a:ext cx="6381750" cy="1057275"/>
          </a:xfrm>
          <a:prstGeom prst="rect">
            <a:avLst/>
          </a:prstGeom>
        </p:spPr>
      </p:pic>
      <p:pic>
        <p:nvPicPr>
          <p:cNvPr id="6" name="图片 5"/>
          <p:cNvPicPr>
            <a:picLocks noChangeAspect="1"/>
          </p:cNvPicPr>
          <p:nvPr/>
        </p:nvPicPr>
        <p:blipFill>
          <a:blip r:embed="rId7"/>
          <a:stretch>
            <a:fillRect/>
          </a:stretch>
        </p:blipFill>
        <p:spPr>
          <a:xfrm>
            <a:off x="889000" y="5079365"/>
            <a:ext cx="6238875" cy="828675"/>
          </a:xfrm>
          <a:prstGeom prst="rect">
            <a:avLst/>
          </a:prstGeom>
        </p:spPr>
      </p:pic>
      <p:sp>
        <p:nvSpPr>
          <p:cNvPr id="2" name="文本框 1">
            <a:extLst>
              <a:ext uri="{FF2B5EF4-FFF2-40B4-BE49-F238E27FC236}">
                <a16:creationId xmlns:a16="http://schemas.microsoft.com/office/drawing/2014/main" id="{3F72E1AC-43B3-4699-B328-D8EAA00EC0BE}"/>
              </a:ext>
            </a:extLst>
          </p:cNvPr>
          <p:cNvSpPr txBox="1"/>
          <p:nvPr/>
        </p:nvSpPr>
        <p:spPr>
          <a:xfrm>
            <a:off x="8219440" y="1595120"/>
            <a:ext cx="2418080" cy="646331"/>
          </a:xfrm>
          <a:prstGeom prst="rect">
            <a:avLst/>
          </a:prstGeom>
          <a:noFill/>
        </p:spPr>
        <p:txBody>
          <a:bodyPr wrap="square" rtlCol="0">
            <a:spAutoFit/>
          </a:bodyPr>
          <a:lstStyle/>
          <a:p>
            <a:r>
              <a:rPr lang="zh-CN" altLang="en-US" dirty="0"/>
              <a:t>使用统御</a:t>
            </a:r>
            <a:r>
              <a:rPr lang="en-US" altLang="zh-CN" dirty="0" err="1"/>
              <a:t>okit</a:t>
            </a:r>
            <a:r>
              <a:rPr lang="zh-CN" altLang="en-US" dirty="0"/>
              <a:t>进行需求管理</a:t>
            </a:r>
          </a:p>
        </p:txBody>
      </p:sp>
    </p:spTree>
    <p:custDataLst>
      <p:tags r:id="rId1"/>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2" name="文本框 44"/>
          <p:cNvSpPr txBox="1">
            <a:spLocks noChangeArrowheads="1"/>
          </p:cNvSpPr>
          <p:nvPr/>
        </p:nvSpPr>
        <p:spPr bwMode="auto">
          <a:xfrm>
            <a:off x="987425" y="266700"/>
            <a:ext cx="33166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effectLst>
                  <a:outerShdw blurRad="38100" dist="19050" dir="2700000" algn="tl" rotWithShape="0">
                    <a:schemeClr val="dk1">
                      <a:alpha val="40000"/>
                    </a:schemeClr>
                  </a:outerShdw>
                </a:effectLst>
                <a:latin typeface="Impact" panose="020B0806030902050204" pitchFamily="34" charset="0"/>
                <a:sym typeface="+mn-ea"/>
              </a:rPr>
              <a:t> </a:t>
            </a: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需求基线与需求变化</a:t>
            </a:r>
            <a:endParaRPr lang="zh-CN" altLang="en-US" sz="2400" dirty="0">
              <a:solidFill>
                <a:schemeClr val="tx1">
                  <a:lumMod val="75000"/>
                </a:schemeClr>
              </a:solidFill>
              <a:latin typeface="微软雅黑" panose="020B0503020204020204" pitchFamily="34" charset="-122"/>
            </a:endParaRPr>
          </a:p>
        </p:txBody>
      </p:sp>
      <p:sp>
        <p:nvSpPr>
          <p:cNvPr id="7203" name="文本框 47"/>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5</a:t>
            </a:r>
          </a:p>
        </p:txBody>
      </p:sp>
      <p:pic>
        <p:nvPicPr>
          <p:cNvPr id="2" name="图片 1"/>
          <p:cNvPicPr>
            <a:picLocks noChangeAspect="1"/>
          </p:cNvPicPr>
          <p:nvPr/>
        </p:nvPicPr>
        <p:blipFill>
          <a:blip r:embed="rId4"/>
          <a:stretch>
            <a:fillRect/>
          </a:stretch>
        </p:blipFill>
        <p:spPr>
          <a:xfrm>
            <a:off x="2928620" y="1214120"/>
            <a:ext cx="6334125" cy="4429125"/>
          </a:xfrm>
          <a:prstGeom prst="rect">
            <a:avLst/>
          </a:prstGeom>
        </p:spPr>
      </p:pic>
    </p:spTree>
    <p:custDataLst>
      <p:tags r:id="rId1"/>
    </p:custDataLst>
  </p:cSld>
  <p:clrMapOvr>
    <a:masterClrMapping/>
  </p:clrMapOvr>
  <p:transition spd="med" advTm="448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7202"/>
                                        </p:tgtEl>
                                        <p:attrNameLst>
                                          <p:attrName>style.visibility</p:attrName>
                                        </p:attrNameLst>
                                      </p:cBhvr>
                                      <p:to>
                                        <p:strVal val="visible"/>
                                      </p:to>
                                    </p:set>
                                    <p:anim calcmode="lin" valueType="num">
                                      <p:cBhvr>
                                        <p:cTn id="7" dur="500" fill="hold"/>
                                        <p:tgtEl>
                                          <p:spTgt spid="720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202"/>
                                        </p:tgtEl>
                                        <p:attrNameLst>
                                          <p:attrName>ppt_y</p:attrName>
                                        </p:attrNameLst>
                                      </p:cBhvr>
                                      <p:tavLst>
                                        <p:tav tm="0">
                                          <p:val>
                                            <p:strVal val="#ppt_y"/>
                                          </p:val>
                                        </p:tav>
                                        <p:tav tm="100000">
                                          <p:val>
                                            <p:strVal val="#ppt_y"/>
                                          </p:val>
                                        </p:tav>
                                      </p:tavLst>
                                    </p:anim>
                                    <p:anim calcmode="lin" valueType="num">
                                      <p:cBhvr>
                                        <p:cTn id="9" dur="500" fill="hold"/>
                                        <p:tgtEl>
                                          <p:spTgt spid="720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20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202"/>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7203"/>
                                        </p:tgtEl>
                                        <p:attrNameLst>
                                          <p:attrName>style.visibility</p:attrName>
                                        </p:attrNameLst>
                                      </p:cBhvr>
                                      <p:to>
                                        <p:strVal val="visible"/>
                                      </p:to>
                                    </p:set>
                                    <p:anim calcmode="lin" valueType="num">
                                      <p:cBhvr>
                                        <p:cTn id="14" dur="500" fill="hold"/>
                                        <p:tgtEl>
                                          <p:spTgt spid="7203"/>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7203"/>
                                        </p:tgtEl>
                                        <p:attrNameLst>
                                          <p:attrName>ppt_y</p:attrName>
                                        </p:attrNameLst>
                                      </p:cBhvr>
                                      <p:tavLst>
                                        <p:tav tm="0">
                                          <p:val>
                                            <p:strVal val="#ppt_y"/>
                                          </p:val>
                                        </p:tav>
                                        <p:tav tm="100000">
                                          <p:val>
                                            <p:strVal val="#ppt_y"/>
                                          </p:val>
                                        </p:tav>
                                      </p:tavLst>
                                    </p:anim>
                                    <p:anim calcmode="lin" valueType="num">
                                      <p:cBhvr>
                                        <p:cTn id="16" dur="500" fill="hold"/>
                                        <p:tgtEl>
                                          <p:spTgt spid="7203"/>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720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720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2" grpId="0"/>
      <p:bldP spid="720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界面原型</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6</a:t>
            </a:r>
          </a:p>
        </p:txBody>
      </p:sp>
      <p:pic>
        <p:nvPicPr>
          <p:cNvPr id="2" name="图片 1"/>
          <p:cNvPicPr>
            <a:picLocks noChangeAspect="1"/>
          </p:cNvPicPr>
          <p:nvPr/>
        </p:nvPicPr>
        <p:blipFill>
          <a:blip r:embed="rId4"/>
          <a:stretch>
            <a:fillRect/>
          </a:stretch>
        </p:blipFill>
        <p:spPr>
          <a:xfrm>
            <a:off x="1710690" y="935355"/>
            <a:ext cx="9761855" cy="5551170"/>
          </a:xfrm>
          <a:prstGeom prst="rect">
            <a:avLst/>
          </a:prstGeom>
        </p:spPr>
      </p:pic>
    </p:spTree>
    <p:custDataLst>
      <p:tags r:id="rId1"/>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测试用例及用户手册</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7</a:t>
            </a:r>
          </a:p>
        </p:txBody>
      </p:sp>
      <p:pic>
        <p:nvPicPr>
          <p:cNvPr id="2" name="图片 1"/>
          <p:cNvPicPr>
            <a:picLocks noChangeAspect="1"/>
          </p:cNvPicPr>
          <p:nvPr/>
        </p:nvPicPr>
        <p:blipFill>
          <a:blip r:embed="rId4"/>
          <a:stretch>
            <a:fillRect/>
          </a:stretch>
        </p:blipFill>
        <p:spPr>
          <a:xfrm>
            <a:off x="4151630" y="13970"/>
            <a:ext cx="6282055" cy="6619240"/>
          </a:xfrm>
          <a:prstGeom prst="rect">
            <a:avLst/>
          </a:prstGeom>
        </p:spPr>
      </p:pic>
      <p:pic>
        <p:nvPicPr>
          <p:cNvPr id="3" name="图片 2"/>
          <p:cNvPicPr>
            <a:picLocks noChangeAspect="1"/>
          </p:cNvPicPr>
          <p:nvPr/>
        </p:nvPicPr>
        <p:blipFill>
          <a:blip r:embed="rId5"/>
          <a:stretch>
            <a:fillRect/>
          </a:stretch>
        </p:blipFill>
        <p:spPr>
          <a:xfrm>
            <a:off x="4743450" y="-34925"/>
            <a:ext cx="4824095" cy="6717030"/>
          </a:xfrm>
          <a:prstGeom prst="rect">
            <a:avLst/>
          </a:prstGeom>
        </p:spPr>
      </p:pic>
      <p:pic>
        <p:nvPicPr>
          <p:cNvPr id="4" name="图片 3"/>
          <p:cNvPicPr>
            <a:picLocks noChangeAspect="1"/>
          </p:cNvPicPr>
          <p:nvPr/>
        </p:nvPicPr>
        <p:blipFill>
          <a:blip r:embed="rId6"/>
          <a:stretch>
            <a:fillRect/>
          </a:stretch>
        </p:blipFill>
        <p:spPr>
          <a:xfrm>
            <a:off x="5116830" y="-5080"/>
            <a:ext cx="4229100" cy="6657340"/>
          </a:xfrm>
          <a:prstGeom prst="rect">
            <a:avLst/>
          </a:prstGeom>
        </p:spPr>
      </p:pic>
      <p:pic>
        <p:nvPicPr>
          <p:cNvPr id="5" name="图片 4"/>
          <p:cNvPicPr>
            <a:picLocks noChangeAspect="1"/>
          </p:cNvPicPr>
          <p:nvPr/>
        </p:nvPicPr>
        <p:blipFill>
          <a:blip r:embed="rId7"/>
          <a:stretch>
            <a:fillRect/>
          </a:stretch>
        </p:blipFill>
        <p:spPr>
          <a:xfrm>
            <a:off x="5116830" y="-5080"/>
            <a:ext cx="4295775" cy="6770370"/>
          </a:xfrm>
          <a:prstGeom prst="rect">
            <a:avLst/>
          </a:prstGeom>
        </p:spPr>
      </p:pic>
      <p:pic>
        <p:nvPicPr>
          <p:cNvPr id="6" name="图片 5"/>
          <p:cNvPicPr>
            <a:picLocks noChangeAspect="1"/>
          </p:cNvPicPr>
          <p:nvPr/>
        </p:nvPicPr>
        <p:blipFill>
          <a:blip r:embed="rId8"/>
          <a:stretch>
            <a:fillRect/>
          </a:stretch>
        </p:blipFill>
        <p:spPr>
          <a:xfrm>
            <a:off x="4450080" y="2630805"/>
            <a:ext cx="5410200" cy="1790700"/>
          </a:xfrm>
          <a:prstGeom prst="rect">
            <a:avLst/>
          </a:prstGeom>
        </p:spPr>
      </p:pic>
    </p:spTree>
    <p:custDataLst>
      <p:tags r:id="rId1"/>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ox(in)">
                                      <p:cBhvr>
                                        <p:cTn id="28" dur="20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strips(downLeft)">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diamond(in)">
                                      <p:cBhvr>
                                        <p:cTn id="38" dur="20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ppt_x"/>
                                          </p:val>
                                        </p:tav>
                                        <p:tav tm="100000">
                                          <p:val>
                                            <p:strVal val="#ppt_x"/>
                                          </p:val>
                                        </p:tav>
                                      </p:tavLst>
                                    </p:anim>
                                    <p:anim calcmode="lin" valueType="num">
                                      <p:cBhvr additive="base">
                                        <p:cTn id="4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1|1.5|1.7"/>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TIMING" val="|0.6|1.1"/>
</p:tagLst>
</file>

<file path=ppt/tags/tag11.xml><?xml version="1.0" encoding="utf-8"?>
<p:tagLst xmlns:a="http://schemas.openxmlformats.org/drawingml/2006/main" xmlns:r="http://schemas.openxmlformats.org/officeDocument/2006/relationships" xmlns:p="http://schemas.openxmlformats.org/presentationml/2006/main">
  <p:tag name="TIMING" val="|0.6|1.1"/>
</p:tagLst>
</file>

<file path=ppt/tags/tag12.xml><?xml version="1.0" encoding="utf-8"?>
<p:tagLst xmlns:a="http://schemas.openxmlformats.org/drawingml/2006/main" xmlns:r="http://schemas.openxmlformats.org/officeDocument/2006/relationships" xmlns:p="http://schemas.openxmlformats.org/presentationml/2006/main">
  <p:tag name="TIMING" val="|0.6|1.1"/>
</p:tagLst>
</file>

<file path=ppt/tags/tag13.xml><?xml version="1.0" encoding="utf-8"?>
<p:tagLst xmlns:a="http://schemas.openxmlformats.org/drawingml/2006/main" xmlns:r="http://schemas.openxmlformats.org/officeDocument/2006/relationships" xmlns:p="http://schemas.openxmlformats.org/presentationml/2006/main">
  <p:tag name="TIMING" val="|0.6|1.1"/>
</p:tagLst>
</file>

<file path=ppt/tags/tag14.xml><?xml version="1.0" encoding="utf-8"?>
<p:tagLst xmlns:a="http://schemas.openxmlformats.org/drawingml/2006/main" xmlns:r="http://schemas.openxmlformats.org/officeDocument/2006/relationships" xmlns:p="http://schemas.openxmlformats.org/presentationml/2006/main">
  <p:tag name="TIMING" val="|1.3|1.3|1.3|0.7|1.3|0.5|1.2|0.4|1.3|0.3|1.1|0.2"/>
</p:tagLst>
</file>

<file path=ppt/tags/tag15.xml><?xml version="1.0" encoding="utf-8"?>
<p:tagLst xmlns:a="http://schemas.openxmlformats.org/drawingml/2006/main" xmlns:r="http://schemas.openxmlformats.org/officeDocument/2006/relationships" xmlns:p="http://schemas.openxmlformats.org/presentationml/2006/main">
  <p:tag name="TIMING" val="|0.4|1.1|0.7|0.9|0.5|0.3|0.4|0.5|0.5|0.6|0.9|0.3|0.4|0.8|1|0.3|0.6|0.7"/>
</p:tagLst>
</file>

<file path=ppt/tags/tag16.xml><?xml version="1.0" encoding="utf-8"?>
<p:tagLst xmlns:a="http://schemas.openxmlformats.org/drawingml/2006/main" xmlns:r="http://schemas.openxmlformats.org/officeDocument/2006/relationships" xmlns:p="http://schemas.openxmlformats.org/presentationml/2006/main">
  <p:tag name="TIMING" val="|0.1|1|1.3"/>
  <p:tag name="KSO_WM_SLIDE_MODEL_TYPE" val="timeline"/>
</p:tagLst>
</file>

<file path=ppt/tags/tag17.xml><?xml version="1.0" encoding="utf-8"?>
<p:tagLst xmlns:a="http://schemas.openxmlformats.org/drawingml/2006/main" xmlns:r="http://schemas.openxmlformats.org/officeDocument/2006/relationships" xmlns:p="http://schemas.openxmlformats.org/presentationml/2006/main">
  <p:tag name="TIMING" val="|0.8|0.5|0.5|0.4|0.2|0.1|0.1|0.1|0.3|0.2|0.2|0.1"/>
</p:tagLst>
</file>

<file path=ppt/tags/tag18.xml><?xml version="1.0" encoding="utf-8"?>
<p:tagLst xmlns:a="http://schemas.openxmlformats.org/drawingml/2006/main" xmlns:r="http://schemas.openxmlformats.org/officeDocument/2006/relationships" xmlns:p="http://schemas.openxmlformats.org/presentationml/2006/main">
  <p:tag name="TIMING" val="|0.4|0.9"/>
</p:tagLst>
</file>

<file path=ppt/tags/tag19.xml><?xml version="1.0" encoding="utf-8"?>
<p:tagLst xmlns:a="http://schemas.openxmlformats.org/drawingml/2006/main" xmlns:r="http://schemas.openxmlformats.org/officeDocument/2006/relationships" xmlns:p="http://schemas.openxmlformats.org/presentationml/2006/main">
  <p:tag name="TIMING" val="|0|1.4"/>
</p:tagLst>
</file>

<file path=ppt/tags/tag2.xml><?xml version="1.0" encoding="utf-8"?>
<p:tagLst xmlns:a="http://schemas.openxmlformats.org/drawingml/2006/main" xmlns:r="http://schemas.openxmlformats.org/officeDocument/2006/relationships" xmlns:p="http://schemas.openxmlformats.org/presentationml/2006/main">
  <p:tag name="TIMING" val="|1|1.2|1.1|0.8|0.7"/>
</p:tagLst>
</file>

<file path=ppt/tags/tag3.xml><?xml version="1.0" encoding="utf-8"?>
<p:tagLst xmlns:a="http://schemas.openxmlformats.org/drawingml/2006/main" xmlns:r="http://schemas.openxmlformats.org/officeDocument/2006/relationships" xmlns:p="http://schemas.openxmlformats.org/presentationml/2006/main">
  <p:tag name="TIMING" val="|0.8|1.3|1"/>
</p:tagLst>
</file>

<file path=ppt/tags/tag4.xml><?xml version="1.0" encoding="utf-8"?>
<p:tagLst xmlns:a="http://schemas.openxmlformats.org/drawingml/2006/main" xmlns:r="http://schemas.openxmlformats.org/officeDocument/2006/relationships" xmlns:p="http://schemas.openxmlformats.org/presentationml/2006/main">
  <p:tag name="TIMING" val="|0.8|1.3|1"/>
</p:tagLst>
</file>

<file path=ppt/tags/tag5.xml><?xml version="1.0" encoding="utf-8"?>
<p:tagLst xmlns:a="http://schemas.openxmlformats.org/drawingml/2006/main" xmlns:r="http://schemas.openxmlformats.org/officeDocument/2006/relationships" xmlns:p="http://schemas.openxmlformats.org/presentationml/2006/main">
  <p:tag name="TIMING" val="|0.6|1.1"/>
</p:tagLst>
</file>

<file path=ppt/tags/tag6.xml><?xml version="1.0" encoding="utf-8"?>
<p:tagLst xmlns:a="http://schemas.openxmlformats.org/drawingml/2006/main" xmlns:r="http://schemas.openxmlformats.org/officeDocument/2006/relationships" xmlns:p="http://schemas.openxmlformats.org/presentationml/2006/main">
  <p:tag name="TIMING" val="|0.6|1.1"/>
</p:tagLst>
</file>

<file path=ppt/tags/tag7.xml><?xml version="1.0" encoding="utf-8"?>
<p:tagLst xmlns:a="http://schemas.openxmlformats.org/drawingml/2006/main" xmlns:r="http://schemas.openxmlformats.org/officeDocument/2006/relationships" xmlns:p="http://schemas.openxmlformats.org/presentationml/2006/main">
  <p:tag name="TIMING" val="|0.8|1.3|1"/>
</p:tagLst>
</file>

<file path=ppt/tags/tag8.xml><?xml version="1.0" encoding="utf-8"?>
<p:tagLst xmlns:a="http://schemas.openxmlformats.org/drawingml/2006/main" xmlns:r="http://schemas.openxmlformats.org/officeDocument/2006/relationships" xmlns:p="http://schemas.openxmlformats.org/presentationml/2006/main">
  <p:tag name="TIMING" val="|0.6|1.1"/>
</p:tagLst>
</file>

<file path=ppt/tags/tag9.xml><?xml version="1.0" encoding="utf-8"?>
<p:tagLst xmlns:a="http://schemas.openxmlformats.org/drawingml/2006/main" xmlns:r="http://schemas.openxmlformats.org/officeDocument/2006/relationships" xmlns:p="http://schemas.openxmlformats.org/presentationml/2006/main">
  <p:tag name="TIMING" val="|0.6|1.1"/>
</p:tagLst>
</file>

<file path=ppt/theme/theme1.xml><?xml version="1.0" encoding="utf-8"?>
<a:theme xmlns:a="http://schemas.openxmlformats.org/drawingml/2006/main" name="1_Office 主题">
  <a:themeElements>
    <a:clrScheme name="1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fontScheme name="1_Office 主题">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lnDef>
  </a:objectDefaults>
  <a:extraClrSchemeLst>
    <a:extraClrScheme>
      <a:clrScheme name="1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2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fontScheme name="2_Office 主题">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lnDef>
  </a:objectDefaults>
  <a:extraClrSchemeLst>
    <a:extraClrScheme>
      <a:clrScheme name="2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816</Words>
  <Application>Microsoft Office PowerPoint</Application>
  <PresentationFormat>宽屏</PresentationFormat>
  <Paragraphs>163</Paragraphs>
  <Slides>19</Slides>
  <Notes>19</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19</vt:i4>
      </vt:variant>
    </vt:vector>
  </HeadingPairs>
  <TitlesOfParts>
    <vt:vector size="29" baseType="lpstr">
      <vt:lpstr>等线</vt:lpstr>
      <vt:lpstr>楷体</vt:lpstr>
      <vt:lpstr>微软雅黑</vt:lpstr>
      <vt:lpstr>Arial</vt:lpstr>
      <vt:lpstr>Broadway</vt:lpstr>
      <vt:lpstr>Calibri</vt:lpstr>
      <vt:lpstr>FontAwesome</vt:lpstr>
      <vt:lpstr>Impact</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工作汇报总结类</dc:title>
  <dc:subject>RP</dc:subject>
  <dc:creator/>
  <cp:keywords>RP</cp:keywords>
  <dc:description>RP</dc:description>
  <cp:lastModifiedBy/>
  <cp:revision>23</cp:revision>
  <dcterms:created xsi:type="dcterms:W3CDTF">2017-04-27T15:08:00Z</dcterms:created>
  <dcterms:modified xsi:type="dcterms:W3CDTF">2019-01-08T16:26:56Z</dcterms:modified>
  <cp:category>RP</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2052-11.1.0.8214</vt:lpwstr>
  </property>
</Properties>
</file>